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7" r:id="rId6"/>
    <p:sldId id="298" r:id="rId7"/>
    <p:sldId id="293" r:id="rId8"/>
    <p:sldId id="258" r:id="rId9"/>
    <p:sldId id="259" r:id="rId10"/>
    <p:sldId id="260" r:id="rId11"/>
    <p:sldId id="261" r:id="rId12"/>
    <p:sldId id="262" r:id="rId13"/>
    <p:sldId id="263" r:id="rId14"/>
    <p:sldId id="289" r:id="rId15"/>
    <p:sldId id="290" r:id="rId16"/>
    <p:sldId id="295" r:id="rId17"/>
    <p:sldId id="304" r:id="rId18"/>
    <p:sldId id="308" r:id="rId19"/>
    <p:sldId id="309" r:id="rId20"/>
    <p:sldId id="310" r:id="rId21"/>
    <p:sldId id="296" r:id="rId22"/>
    <p:sldId id="299" r:id="rId23"/>
    <p:sldId id="300" r:id="rId24"/>
    <p:sldId id="301" r:id="rId25"/>
    <p:sldId id="288" r:id="rId26"/>
    <p:sldId id="302" r:id="rId27"/>
    <p:sldId id="303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A1474-57BA-4736-BB53-F96B4CF865F0}" type="doc">
      <dgm:prSet loTypeId="urn:microsoft.com/office/officeart/2009/3/layout/StepUp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4C27E531-DE76-4CE8-8820-E2B634F52D56}">
      <dgm:prSet phldrT="[Text]"/>
      <dgm:spPr/>
      <dgm:t>
        <a:bodyPr/>
        <a:lstStyle/>
        <a:p>
          <a:pPr algn="ctr"/>
          <a:r>
            <a:rPr lang="en-IE" dirty="0" smtClean="0"/>
            <a:t>Role and support of the Donegal ETB </a:t>
          </a:r>
          <a:endParaRPr lang="en-IE" dirty="0"/>
        </a:p>
      </dgm:t>
    </dgm:pt>
    <dgm:pt modelId="{36028B1F-6D66-413F-9168-F100653007B9}" type="parTrans" cxnId="{7884B3AA-E8B1-4DB9-BFF9-5B3820976A06}">
      <dgm:prSet/>
      <dgm:spPr/>
      <dgm:t>
        <a:bodyPr/>
        <a:lstStyle/>
        <a:p>
          <a:endParaRPr lang="en-IE"/>
        </a:p>
      </dgm:t>
    </dgm:pt>
    <dgm:pt modelId="{6CF9B621-6432-4A00-B65B-39A7E5000035}" type="sibTrans" cxnId="{7884B3AA-E8B1-4DB9-BFF9-5B3820976A06}">
      <dgm:prSet/>
      <dgm:spPr/>
      <dgm:t>
        <a:bodyPr/>
        <a:lstStyle/>
        <a:p>
          <a:endParaRPr lang="en-IE"/>
        </a:p>
      </dgm:t>
    </dgm:pt>
    <dgm:pt modelId="{09B167B7-B69A-4471-B51A-2EE060EF3C23}">
      <dgm:prSet phldrT="[Text]"/>
      <dgm:spPr/>
      <dgm:t>
        <a:bodyPr/>
        <a:lstStyle/>
        <a:p>
          <a:pPr algn="ctr"/>
          <a:r>
            <a:rPr lang="en-IE" dirty="0" smtClean="0"/>
            <a:t>Role and Support of Management</a:t>
          </a:r>
          <a:endParaRPr lang="en-IE" dirty="0"/>
        </a:p>
      </dgm:t>
    </dgm:pt>
    <dgm:pt modelId="{15597A4E-0150-4955-843E-A3F8BB32F00C}" type="parTrans" cxnId="{DD108273-1A02-4086-8FDA-42052C9F93D8}">
      <dgm:prSet/>
      <dgm:spPr/>
      <dgm:t>
        <a:bodyPr/>
        <a:lstStyle/>
        <a:p>
          <a:endParaRPr lang="en-IE"/>
        </a:p>
      </dgm:t>
    </dgm:pt>
    <dgm:pt modelId="{CA325182-EA5B-40F2-8B14-C015F7E932E4}" type="sibTrans" cxnId="{DD108273-1A02-4086-8FDA-42052C9F93D8}">
      <dgm:prSet/>
      <dgm:spPr/>
      <dgm:t>
        <a:bodyPr/>
        <a:lstStyle/>
        <a:p>
          <a:endParaRPr lang="en-IE"/>
        </a:p>
      </dgm:t>
    </dgm:pt>
    <dgm:pt modelId="{6E0942F9-07E4-4E26-B48D-B0A85466617B}">
      <dgm:prSet phldrT="[Text]"/>
      <dgm:spPr/>
      <dgm:t>
        <a:bodyPr/>
        <a:lstStyle/>
        <a:p>
          <a:pPr algn="ctr"/>
          <a:r>
            <a:rPr lang="en-IE" dirty="0" smtClean="0"/>
            <a:t>Training Staff in IL</a:t>
          </a:r>
          <a:endParaRPr lang="en-IE" dirty="0"/>
        </a:p>
      </dgm:t>
    </dgm:pt>
    <dgm:pt modelId="{4DF153D1-7A43-4B7C-83C7-E678730C2240}" type="parTrans" cxnId="{8436A397-F47C-4C7B-807D-A48F93655C67}">
      <dgm:prSet/>
      <dgm:spPr/>
      <dgm:t>
        <a:bodyPr/>
        <a:lstStyle/>
        <a:p>
          <a:endParaRPr lang="en-IE"/>
        </a:p>
      </dgm:t>
    </dgm:pt>
    <dgm:pt modelId="{03473E7D-5C97-4F4B-974F-91F526D0FBFE}" type="sibTrans" cxnId="{8436A397-F47C-4C7B-807D-A48F93655C67}">
      <dgm:prSet/>
      <dgm:spPr/>
      <dgm:t>
        <a:bodyPr/>
        <a:lstStyle/>
        <a:p>
          <a:endParaRPr lang="en-IE"/>
        </a:p>
      </dgm:t>
    </dgm:pt>
    <dgm:pt modelId="{4B737A34-F605-4F17-8CF2-B5973CB68044}">
      <dgm:prSet phldrT="[Text]"/>
      <dgm:spPr/>
      <dgm:t>
        <a:bodyPr/>
        <a:lstStyle/>
        <a:p>
          <a:pPr algn="ctr"/>
          <a:r>
            <a:rPr lang="en-IE" dirty="0" smtClean="0"/>
            <a:t>Communicating strategies and common IL goals to staff</a:t>
          </a:r>
          <a:endParaRPr lang="en-IE" dirty="0"/>
        </a:p>
      </dgm:t>
    </dgm:pt>
    <dgm:pt modelId="{A731829F-0ED8-47FC-A81A-B5CBD26B2B6D}" type="parTrans" cxnId="{27230707-EF02-4FFA-AA8F-1CB37B9A0DA6}">
      <dgm:prSet/>
      <dgm:spPr/>
      <dgm:t>
        <a:bodyPr/>
        <a:lstStyle/>
        <a:p>
          <a:endParaRPr lang="en-IE"/>
        </a:p>
      </dgm:t>
    </dgm:pt>
    <dgm:pt modelId="{3C9B6B48-EADC-42FB-8FDB-F20EA51709CA}" type="sibTrans" cxnId="{27230707-EF02-4FFA-AA8F-1CB37B9A0DA6}">
      <dgm:prSet/>
      <dgm:spPr/>
      <dgm:t>
        <a:bodyPr/>
        <a:lstStyle/>
        <a:p>
          <a:endParaRPr lang="en-IE"/>
        </a:p>
      </dgm:t>
    </dgm:pt>
    <dgm:pt modelId="{35504394-02DD-4114-83FF-77BEDE8EDF6A}">
      <dgm:prSet phldrT="[Text]"/>
      <dgm:spPr/>
      <dgm:t>
        <a:bodyPr/>
        <a:lstStyle/>
        <a:p>
          <a:pPr algn="ctr"/>
          <a:r>
            <a:rPr lang="en-IE" dirty="0" smtClean="0"/>
            <a:t>Future Goals</a:t>
          </a:r>
          <a:endParaRPr lang="en-IE" dirty="0"/>
        </a:p>
      </dgm:t>
    </dgm:pt>
    <dgm:pt modelId="{AEB7BC50-0203-4949-89D5-E9179A46F079}" type="parTrans" cxnId="{AC583EBA-B8E7-4B20-8FC3-F481504CF2EE}">
      <dgm:prSet/>
      <dgm:spPr/>
      <dgm:t>
        <a:bodyPr/>
        <a:lstStyle/>
        <a:p>
          <a:endParaRPr lang="en-IE"/>
        </a:p>
      </dgm:t>
    </dgm:pt>
    <dgm:pt modelId="{41E5E9EF-F6FC-40B7-B1A2-1ECBD70639CC}" type="sibTrans" cxnId="{AC583EBA-B8E7-4B20-8FC3-F481504CF2EE}">
      <dgm:prSet/>
      <dgm:spPr/>
      <dgm:t>
        <a:bodyPr/>
        <a:lstStyle/>
        <a:p>
          <a:endParaRPr lang="en-IE"/>
        </a:p>
      </dgm:t>
    </dgm:pt>
    <dgm:pt modelId="{353F6C4F-1544-46F6-B4E8-B274073F674D}" type="pres">
      <dgm:prSet presAssocID="{69FA1474-57BA-4736-BB53-F96B4CF865F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C7131A3C-9969-414F-A668-922AFC2A26D5}" type="pres">
      <dgm:prSet presAssocID="{4C27E531-DE76-4CE8-8820-E2B634F52D56}" presName="composite" presStyleCnt="0"/>
      <dgm:spPr/>
    </dgm:pt>
    <dgm:pt modelId="{5835805A-D9BB-4B13-B743-71FF01983BF5}" type="pres">
      <dgm:prSet presAssocID="{4C27E531-DE76-4CE8-8820-E2B634F52D56}" presName="LShape" presStyleLbl="alignNode1" presStyleIdx="0" presStyleCnt="9"/>
      <dgm:spPr/>
    </dgm:pt>
    <dgm:pt modelId="{B84A6C14-3FEF-4F7A-8D62-A76B54371726}" type="pres">
      <dgm:prSet presAssocID="{4C27E531-DE76-4CE8-8820-E2B634F52D5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F190C4-2070-42A4-928B-B84205893FDF}" type="pres">
      <dgm:prSet presAssocID="{4C27E531-DE76-4CE8-8820-E2B634F52D56}" presName="Triangle" presStyleLbl="alignNode1" presStyleIdx="1" presStyleCnt="9"/>
      <dgm:spPr/>
    </dgm:pt>
    <dgm:pt modelId="{21601393-47E9-4306-9092-EF38A1CC88CF}" type="pres">
      <dgm:prSet presAssocID="{6CF9B621-6432-4A00-B65B-39A7E5000035}" presName="sibTrans" presStyleCnt="0"/>
      <dgm:spPr/>
    </dgm:pt>
    <dgm:pt modelId="{A2BF1C6F-739A-4127-9921-AE02C6C969EB}" type="pres">
      <dgm:prSet presAssocID="{6CF9B621-6432-4A00-B65B-39A7E5000035}" presName="space" presStyleCnt="0"/>
      <dgm:spPr/>
    </dgm:pt>
    <dgm:pt modelId="{66B1731C-C597-4A62-B0A5-FD2D6F1BB9F3}" type="pres">
      <dgm:prSet presAssocID="{09B167B7-B69A-4471-B51A-2EE060EF3C23}" presName="composite" presStyleCnt="0"/>
      <dgm:spPr/>
    </dgm:pt>
    <dgm:pt modelId="{6E18687C-A576-489D-81F3-23C121F3E69F}" type="pres">
      <dgm:prSet presAssocID="{09B167B7-B69A-4471-B51A-2EE060EF3C23}" presName="LShape" presStyleLbl="alignNode1" presStyleIdx="2" presStyleCnt="9"/>
      <dgm:spPr/>
    </dgm:pt>
    <dgm:pt modelId="{0DA475D0-C77E-4C4A-819E-5FA46735924A}" type="pres">
      <dgm:prSet presAssocID="{09B167B7-B69A-4471-B51A-2EE060EF3C2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0E39CE-2334-485E-92A7-AF449F94CFB9}" type="pres">
      <dgm:prSet presAssocID="{09B167B7-B69A-4471-B51A-2EE060EF3C23}" presName="Triangle" presStyleLbl="alignNode1" presStyleIdx="3" presStyleCnt="9"/>
      <dgm:spPr/>
    </dgm:pt>
    <dgm:pt modelId="{ADA1011E-1CD8-4068-8633-BB631BB498BA}" type="pres">
      <dgm:prSet presAssocID="{CA325182-EA5B-40F2-8B14-C015F7E932E4}" presName="sibTrans" presStyleCnt="0"/>
      <dgm:spPr/>
    </dgm:pt>
    <dgm:pt modelId="{4237EB54-8E78-48AE-B54F-257EC4077558}" type="pres">
      <dgm:prSet presAssocID="{CA325182-EA5B-40F2-8B14-C015F7E932E4}" presName="space" presStyleCnt="0"/>
      <dgm:spPr/>
    </dgm:pt>
    <dgm:pt modelId="{868869CA-FE3F-49B1-BF4E-155EF298EA96}" type="pres">
      <dgm:prSet presAssocID="{6E0942F9-07E4-4E26-B48D-B0A85466617B}" presName="composite" presStyleCnt="0"/>
      <dgm:spPr/>
    </dgm:pt>
    <dgm:pt modelId="{905BDD70-9200-4EC5-AC81-03A256BCA33D}" type="pres">
      <dgm:prSet presAssocID="{6E0942F9-07E4-4E26-B48D-B0A85466617B}" presName="LShape" presStyleLbl="alignNode1" presStyleIdx="4" presStyleCnt="9"/>
      <dgm:spPr/>
    </dgm:pt>
    <dgm:pt modelId="{F95DF913-E142-49D7-9683-FF14A77DE5E8}" type="pres">
      <dgm:prSet presAssocID="{6E0942F9-07E4-4E26-B48D-B0A85466617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85930C-6218-4540-ADA2-61E1523766A7}" type="pres">
      <dgm:prSet presAssocID="{6E0942F9-07E4-4E26-B48D-B0A85466617B}" presName="Triangle" presStyleLbl="alignNode1" presStyleIdx="5" presStyleCnt="9"/>
      <dgm:spPr/>
    </dgm:pt>
    <dgm:pt modelId="{DD3572EF-BF54-40CD-BEAE-116692B7E090}" type="pres">
      <dgm:prSet presAssocID="{03473E7D-5C97-4F4B-974F-91F526D0FBFE}" presName="sibTrans" presStyleCnt="0"/>
      <dgm:spPr/>
    </dgm:pt>
    <dgm:pt modelId="{A536CD8A-668B-4156-92C0-B57FE89B624C}" type="pres">
      <dgm:prSet presAssocID="{03473E7D-5C97-4F4B-974F-91F526D0FBFE}" presName="space" presStyleCnt="0"/>
      <dgm:spPr/>
    </dgm:pt>
    <dgm:pt modelId="{2EFB928F-D29A-4AF2-8053-737AE4E3AB29}" type="pres">
      <dgm:prSet presAssocID="{4B737A34-F605-4F17-8CF2-B5973CB68044}" presName="composite" presStyleCnt="0"/>
      <dgm:spPr/>
    </dgm:pt>
    <dgm:pt modelId="{6BB66519-A2BC-416F-BD85-A629EDE6C298}" type="pres">
      <dgm:prSet presAssocID="{4B737A34-F605-4F17-8CF2-B5973CB68044}" presName="LShape" presStyleLbl="alignNode1" presStyleIdx="6" presStyleCnt="9"/>
      <dgm:spPr/>
    </dgm:pt>
    <dgm:pt modelId="{C5F46195-0AC1-49B5-9E70-A10D606470DF}" type="pres">
      <dgm:prSet presAssocID="{4B737A34-F605-4F17-8CF2-B5973CB6804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7F447C2-3048-4B95-ADE8-BF8757358406}" type="pres">
      <dgm:prSet presAssocID="{4B737A34-F605-4F17-8CF2-B5973CB68044}" presName="Triangle" presStyleLbl="alignNode1" presStyleIdx="7" presStyleCnt="9"/>
      <dgm:spPr/>
    </dgm:pt>
    <dgm:pt modelId="{B5A4F3F2-BF27-4668-BB62-99F889ECF4FD}" type="pres">
      <dgm:prSet presAssocID="{3C9B6B48-EADC-42FB-8FDB-F20EA51709CA}" presName="sibTrans" presStyleCnt="0"/>
      <dgm:spPr/>
    </dgm:pt>
    <dgm:pt modelId="{CC02145F-6954-4950-AE45-CB491114CA93}" type="pres">
      <dgm:prSet presAssocID="{3C9B6B48-EADC-42FB-8FDB-F20EA51709CA}" presName="space" presStyleCnt="0"/>
      <dgm:spPr/>
    </dgm:pt>
    <dgm:pt modelId="{E6F895BD-0594-47BF-B98D-CAB5C27D4599}" type="pres">
      <dgm:prSet presAssocID="{35504394-02DD-4114-83FF-77BEDE8EDF6A}" presName="composite" presStyleCnt="0"/>
      <dgm:spPr/>
    </dgm:pt>
    <dgm:pt modelId="{9E4746A7-F680-4F26-8638-E090BFD95733}" type="pres">
      <dgm:prSet presAssocID="{35504394-02DD-4114-83FF-77BEDE8EDF6A}" presName="LShape" presStyleLbl="alignNode1" presStyleIdx="8" presStyleCnt="9"/>
      <dgm:spPr/>
    </dgm:pt>
    <dgm:pt modelId="{B529308A-C168-4BBD-887A-7CAC28E8951F}" type="pres">
      <dgm:prSet presAssocID="{35504394-02DD-4114-83FF-77BEDE8EDF6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D108273-1A02-4086-8FDA-42052C9F93D8}" srcId="{69FA1474-57BA-4736-BB53-F96B4CF865F0}" destId="{09B167B7-B69A-4471-B51A-2EE060EF3C23}" srcOrd="1" destOrd="0" parTransId="{15597A4E-0150-4955-843E-A3F8BB32F00C}" sibTransId="{CA325182-EA5B-40F2-8B14-C015F7E932E4}"/>
    <dgm:cxn modelId="{AEAA3C98-CE8B-4441-B432-899FED7663D4}" type="presOf" srcId="{69FA1474-57BA-4736-BB53-F96B4CF865F0}" destId="{353F6C4F-1544-46F6-B4E8-B274073F674D}" srcOrd="0" destOrd="0" presId="urn:microsoft.com/office/officeart/2009/3/layout/StepUpProcess"/>
    <dgm:cxn modelId="{8436A397-F47C-4C7B-807D-A48F93655C67}" srcId="{69FA1474-57BA-4736-BB53-F96B4CF865F0}" destId="{6E0942F9-07E4-4E26-B48D-B0A85466617B}" srcOrd="2" destOrd="0" parTransId="{4DF153D1-7A43-4B7C-83C7-E678730C2240}" sibTransId="{03473E7D-5C97-4F4B-974F-91F526D0FBFE}"/>
    <dgm:cxn modelId="{7884B3AA-E8B1-4DB9-BFF9-5B3820976A06}" srcId="{69FA1474-57BA-4736-BB53-F96B4CF865F0}" destId="{4C27E531-DE76-4CE8-8820-E2B634F52D56}" srcOrd="0" destOrd="0" parTransId="{36028B1F-6D66-413F-9168-F100653007B9}" sibTransId="{6CF9B621-6432-4A00-B65B-39A7E5000035}"/>
    <dgm:cxn modelId="{5166A1C8-F959-49A3-AD97-AD257E3313AA}" type="presOf" srcId="{4B737A34-F605-4F17-8CF2-B5973CB68044}" destId="{C5F46195-0AC1-49B5-9E70-A10D606470DF}" srcOrd="0" destOrd="0" presId="urn:microsoft.com/office/officeart/2009/3/layout/StepUpProcess"/>
    <dgm:cxn modelId="{881A13E7-F0E8-428E-A6A7-D78CB5E27A75}" type="presOf" srcId="{6E0942F9-07E4-4E26-B48D-B0A85466617B}" destId="{F95DF913-E142-49D7-9683-FF14A77DE5E8}" srcOrd="0" destOrd="0" presId="urn:microsoft.com/office/officeart/2009/3/layout/StepUpProcess"/>
    <dgm:cxn modelId="{AC583EBA-B8E7-4B20-8FC3-F481504CF2EE}" srcId="{69FA1474-57BA-4736-BB53-F96B4CF865F0}" destId="{35504394-02DD-4114-83FF-77BEDE8EDF6A}" srcOrd="4" destOrd="0" parTransId="{AEB7BC50-0203-4949-89D5-E9179A46F079}" sibTransId="{41E5E9EF-F6FC-40B7-B1A2-1ECBD70639CC}"/>
    <dgm:cxn modelId="{B18BE059-AE7F-4757-8F28-E0278D81DC19}" type="presOf" srcId="{35504394-02DD-4114-83FF-77BEDE8EDF6A}" destId="{B529308A-C168-4BBD-887A-7CAC28E8951F}" srcOrd="0" destOrd="0" presId="urn:microsoft.com/office/officeart/2009/3/layout/StepUpProcess"/>
    <dgm:cxn modelId="{B2F50F4E-4D5A-454A-AE1C-EF0AA853CC10}" type="presOf" srcId="{4C27E531-DE76-4CE8-8820-E2B634F52D56}" destId="{B84A6C14-3FEF-4F7A-8D62-A76B54371726}" srcOrd="0" destOrd="0" presId="urn:microsoft.com/office/officeart/2009/3/layout/StepUpProcess"/>
    <dgm:cxn modelId="{27230707-EF02-4FFA-AA8F-1CB37B9A0DA6}" srcId="{69FA1474-57BA-4736-BB53-F96B4CF865F0}" destId="{4B737A34-F605-4F17-8CF2-B5973CB68044}" srcOrd="3" destOrd="0" parTransId="{A731829F-0ED8-47FC-A81A-B5CBD26B2B6D}" sibTransId="{3C9B6B48-EADC-42FB-8FDB-F20EA51709CA}"/>
    <dgm:cxn modelId="{86A311E9-8C5C-4A83-BD16-6287F502941A}" type="presOf" srcId="{09B167B7-B69A-4471-B51A-2EE060EF3C23}" destId="{0DA475D0-C77E-4C4A-819E-5FA46735924A}" srcOrd="0" destOrd="0" presId="urn:microsoft.com/office/officeart/2009/3/layout/StepUpProcess"/>
    <dgm:cxn modelId="{D83FA52D-32A9-46A5-911A-F3FDB9A7A80C}" type="presParOf" srcId="{353F6C4F-1544-46F6-B4E8-B274073F674D}" destId="{C7131A3C-9969-414F-A668-922AFC2A26D5}" srcOrd="0" destOrd="0" presId="urn:microsoft.com/office/officeart/2009/3/layout/StepUpProcess"/>
    <dgm:cxn modelId="{080920A5-A252-4AA5-814F-5A2DA352B5C5}" type="presParOf" srcId="{C7131A3C-9969-414F-A668-922AFC2A26D5}" destId="{5835805A-D9BB-4B13-B743-71FF01983BF5}" srcOrd="0" destOrd="0" presId="urn:microsoft.com/office/officeart/2009/3/layout/StepUpProcess"/>
    <dgm:cxn modelId="{5A1245E1-6693-46F4-A2D4-0422FF5A8606}" type="presParOf" srcId="{C7131A3C-9969-414F-A668-922AFC2A26D5}" destId="{B84A6C14-3FEF-4F7A-8D62-A76B54371726}" srcOrd="1" destOrd="0" presId="urn:microsoft.com/office/officeart/2009/3/layout/StepUpProcess"/>
    <dgm:cxn modelId="{A14D2DA5-DD2B-41B9-84A0-86C1C3FD7D87}" type="presParOf" srcId="{C7131A3C-9969-414F-A668-922AFC2A26D5}" destId="{7CF190C4-2070-42A4-928B-B84205893FDF}" srcOrd="2" destOrd="0" presId="urn:microsoft.com/office/officeart/2009/3/layout/StepUpProcess"/>
    <dgm:cxn modelId="{F6319442-130B-4301-A3B8-77E725DA101E}" type="presParOf" srcId="{353F6C4F-1544-46F6-B4E8-B274073F674D}" destId="{21601393-47E9-4306-9092-EF38A1CC88CF}" srcOrd="1" destOrd="0" presId="urn:microsoft.com/office/officeart/2009/3/layout/StepUpProcess"/>
    <dgm:cxn modelId="{84B151B2-C9FB-458F-92D0-DD2218B8B7A1}" type="presParOf" srcId="{21601393-47E9-4306-9092-EF38A1CC88CF}" destId="{A2BF1C6F-739A-4127-9921-AE02C6C969EB}" srcOrd="0" destOrd="0" presId="urn:microsoft.com/office/officeart/2009/3/layout/StepUpProcess"/>
    <dgm:cxn modelId="{6B0C4C9B-CE96-431B-8890-542B3FA38142}" type="presParOf" srcId="{353F6C4F-1544-46F6-B4E8-B274073F674D}" destId="{66B1731C-C597-4A62-B0A5-FD2D6F1BB9F3}" srcOrd="2" destOrd="0" presId="urn:microsoft.com/office/officeart/2009/3/layout/StepUpProcess"/>
    <dgm:cxn modelId="{2885CD0B-05FC-4DF3-856E-47D3315434D7}" type="presParOf" srcId="{66B1731C-C597-4A62-B0A5-FD2D6F1BB9F3}" destId="{6E18687C-A576-489D-81F3-23C121F3E69F}" srcOrd="0" destOrd="0" presId="urn:microsoft.com/office/officeart/2009/3/layout/StepUpProcess"/>
    <dgm:cxn modelId="{EA386756-5FD9-476A-B832-613DF97BE4AF}" type="presParOf" srcId="{66B1731C-C597-4A62-B0A5-FD2D6F1BB9F3}" destId="{0DA475D0-C77E-4C4A-819E-5FA46735924A}" srcOrd="1" destOrd="0" presId="urn:microsoft.com/office/officeart/2009/3/layout/StepUpProcess"/>
    <dgm:cxn modelId="{83530B54-8081-44A2-977C-45F5D0BAA5C1}" type="presParOf" srcId="{66B1731C-C597-4A62-B0A5-FD2D6F1BB9F3}" destId="{550E39CE-2334-485E-92A7-AF449F94CFB9}" srcOrd="2" destOrd="0" presId="urn:microsoft.com/office/officeart/2009/3/layout/StepUpProcess"/>
    <dgm:cxn modelId="{48992E7E-4A20-46F2-B192-2BB68E24A74B}" type="presParOf" srcId="{353F6C4F-1544-46F6-B4E8-B274073F674D}" destId="{ADA1011E-1CD8-4068-8633-BB631BB498BA}" srcOrd="3" destOrd="0" presId="urn:microsoft.com/office/officeart/2009/3/layout/StepUpProcess"/>
    <dgm:cxn modelId="{DC0BC64E-8515-42F5-86CC-12CC6DC55FCC}" type="presParOf" srcId="{ADA1011E-1CD8-4068-8633-BB631BB498BA}" destId="{4237EB54-8E78-48AE-B54F-257EC4077558}" srcOrd="0" destOrd="0" presId="urn:microsoft.com/office/officeart/2009/3/layout/StepUpProcess"/>
    <dgm:cxn modelId="{ACF98059-7C05-4990-B580-9E43F5F6DBF3}" type="presParOf" srcId="{353F6C4F-1544-46F6-B4E8-B274073F674D}" destId="{868869CA-FE3F-49B1-BF4E-155EF298EA96}" srcOrd="4" destOrd="0" presId="urn:microsoft.com/office/officeart/2009/3/layout/StepUpProcess"/>
    <dgm:cxn modelId="{45AE3371-4905-43CF-ADAB-2D6993290273}" type="presParOf" srcId="{868869CA-FE3F-49B1-BF4E-155EF298EA96}" destId="{905BDD70-9200-4EC5-AC81-03A256BCA33D}" srcOrd="0" destOrd="0" presId="urn:microsoft.com/office/officeart/2009/3/layout/StepUpProcess"/>
    <dgm:cxn modelId="{297E79C8-59D8-432E-BE87-2532A681704B}" type="presParOf" srcId="{868869CA-FE3F-49B1-BF4E-155EF298EA96}" destId="{F95DF913-E142-49D7-9683-FF14A77DE5E8}" srcOrd="1" destOrd="0" presId="urn:microsoft.com/office/officeart/2009/3/layout/StepUpProcess"/>
    <dgm:cxn modelId="{40277F9C-8669-4EFB-908B-9B9823DABA73}" type="presParOf" srcId="{868869CA-FE3F-49B1-BF4E-155EF298EA96}" destId="{6F85930C-6218-4540-ADA2-61E1523766A7}" srcOrd="2" destOrd="0" presId="urn:microsoft.com/office/officeart/2009/3/layout/StepUpProcess"/>
    <dgm:cxn modelId="{DBF19266-3727-40EF-B279-78A2F58D5228}" type="presParOf" srcId="{353F6C4F-1544-46F6-B4E8-B274073F674D}" destId="{DD3572EF-BF54-40CD-BEAE-116692B7E090}" srcOrd="5" destOrd="0" presId="urn:microsoft.com/office/officeart/2009/3/layout/StepUpProcess"/>
    <dgm:cxn modelId="{5E62B79A-1148-4D73-82ED-F9F884765A26}" type="presParOf" srcId="{DD3572EF-BF54-40CD-BEAE-116692B7E090}" destId="{A536CD8A-668B-4156-92C0-B57FE89B624C}" srcOrd="0" destOrd="0" presId="urn:microsoft.com/office/officeart/2009/3/layout/StepUpProcess"/>
    <dgm:cxn modelId="{31FFE3FD-ED43-40A6-AABE-233A2B77A909}" type="presParOf" srcId="{353F6C4F-1544-46F6-B4E8-B274073F674D}" destId="{2EFB928F-D29A-4AF2-8053-737AE4E3AB29}" srcOrd="6" destOrd="0" presId="urn:microsoft.com/office/officeart/2009/3/layout/StepUpProcess"/>
    <dgm:cxn modelId="{A3BF2C91-3DD2-4720-97FE-A5C9C4DF3AF7}" type="presParOf" srcId="{2EFB928F-D29A-4AF2-8053-737AE4E3AB29}" destId="{6BB66519-A2BC-416F-BD85-A629EDE6C298}" srcOrd="0" destOrd="0" presId="urn:microsoft.com/office/officeart/2009/3/layout/StepUpProcess"/>
    <dgm:cxn modelId="{25ED5E6A-AE46-40EA-9C66-5163184B452C}" type="presParOf" srcId="{2EFB928F-D29A-4AF2-8053-737AE4E3AB29}" destId="{C5F46195-0AC1-49B5-9E70-A10D606470DF}" srcOrd="1" destOrd="0" presId="urn:microsoft.com/office/officeart/2009/3/layout/StepUpProcess"/>
    <dgm:cxn modelId="{763FDA8C-DF9B-4947-86A1-9827DE24C43F}" type="presParOf" srcId="{2EFB928F-D29A-4AF2-8053-737AE4E3AB29}" destId="{17F447C2-3048-4B95-ADE8-BF8757358406}" srcOrd="2" destOrd="0" presId="urn:microsoft.com/office/officeart/2009/3/layout/StepUpProcess"/>
    <dgm:cxn modelId="{7FF56BC6-6522-43F5-BB7C-3D0BAE864D1B}" type="presParOf" srcId="{353F6C4F-1544-46F6-B4E8-B274073F674D}" destId="{B5A4F3F2-BF27-4668-BB62-99F889ECF4FD}" srcOrd="7" destOrd="0" presId="urn:microsoft.com/office/officeart/2009/3/layout/StepUpProcess"/>
    <dgm:cxn modelId="{8C5BA281-438D-46E7-929A-CC0053135EA4}" type="presParOf" srcId="{B5A4F3F2-BF27-4668-BB62-99F889ECF4FD}" destId="{CC02145F-6954-4950-AE45-CB491114CA93}" srcOrd="0" destOrd="0" presId="urn:microsoft.com/office/officeart/2009/3/layout/StepUpProcess"/>
    <dgm:cxn modelId="{9F0914D6-BF90-4A19-9FF1-2A5FF843105F}" type="presParOf" srcId="{353F6C4F-1544-46F6-B4E8-B274073F674D}" destId="{E6F895BD-0594-47BF-B98D-CAB5C27D4599}" srcOrd="8" destOrd="0" presId="urn:microsoft.com/office/officeart/2009/3/layout/StepUpProcess"/>
    <dgm:cxn modelId="{1FA3BA21-2A41-44B8-9744-EB78AD83858D}" type="presParOf" srcId="{E6F895BD-0594-47BF-B98D-CAB5C27D4599}" destId="{9E4746A7-F680-4F26-8638-E090BFD95733}" srcOrd="0" destOrd="0" presId="urn:microsoft.com/office/officeart/2009/3/layout/StepUpProcess"/>
    <dgm:cxn modelId="{E9D3A63D-D7AA-44C0-8906-4160CA6B09D1}" type="presParOf" srcId="{E6F895BD-0594-47BF-B98D-CAB5C27D4599}" destId="{B529308A-C168-4BBD-887A-7CAC28E895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B83EE-C3FF-4BAF-B374-8D2B5245D686}" type="doc">
      <dgm:prSet loTypeId="urn:microsoft.com/office/officeart/2005/8/layout/list1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BB6BC60-012E-4B1C-AB6E-9BB7A07232F2}">
      <dgm:prSet phldrT="[Text]"/>
      <dgm:spPr/>
      <dgm:t>
        <a:bodyPr/>
        <a:lstStyle/>
        <a:p>
          <a:r>
            <a:rPr lang="en-IE" dirty="0" smtClean="0"/>
            <a:t>Investment in ETBI IL CPD Programme – Funding – Time  </a:t>
          </a:r>
          <a:endParaRPr lang="en-IE" dirty="0"/>
        </a:p>
      </dgm:t>
    </dgm:pt>
    <dgm:pt modelId="{62831B68-C39E-4A2B-ACCE-D68626FF5051}" type="parTrans" cxnId="{470F30BB-B7C5-4748-B07F-A896F96A009F}">
      <dgm:prSet/>
      <dgm:spPr/>
      <dgm:t>
        <a:bodyPr/>
        <a:lstStyle/>
        <a:p>
          <a:endParaRPr lang="en-IE"/>
        </a:p>
      </dgm:t>
    </dgm:pt>
    <dgm:pt modelId="{6E6ABB3C-9097-4A9A-AE6F-25978E179425}" type="sibTrans" cxnId="{470F30BB-B7C5-4748-B07F-A896F96A009F}">
      <dgm:prSet/>
      <dgm:spPr/>
      <dgm:t>
        <a:bodyPr/>
        <a:lstStyle/>
        <a:p>
          <a:endParaRPr lang="en-IE"/>
        </a:p>
      </dgm:t>
    </dgm:pt>
    <dgm:pt modelId="{B138289D-5B58-4D71-8D69-5572FBB924BC}">
      <dgm:prSet phldrT="[Text]"/>
      <dgm:spPr/>
      <dgm:t>
        <a:bodyPr/>
        <a:lstStyle/>
        <a:p>
          <a:r>
            <a:rPr lang="en-IE" dirty="0" smtClean="0"/>
            <a:t>Cluster Meetings – Schools Trained Collaboratively </a:t>
          </a:r>
          <a:endParaRPr lang="en-IE" dirty="0"/>
        </a:p>
      </dgm:t>
    </dgm:pt>
    <dgm:pt modelId="{2F6EBB94-3A35-4123-B2ED-0F30FBD804EE}" type="parTrans" cxnId="{375CDE30-7752-4379-8E64-A926D4F0284A}">
      <dgm:prSet/>
      <dgm:spPr/>
      <dgm:t>
        <a:bodyPr/>
        <a:lstStyle/>
        <a:p>
          <a:endParaRPr lang="en-IE"/>
        </a:p>
      </dgm:t>
    </dgm:pt>
    <dgm:pt modelId="{62CC800B-B2B1-42C2-9DA2-D2349657F5D2}" type="sibTrans" cxnId="{375CDE30-7752-4379-8E64-A926D4F0284A}">
      <dgm:prSet/>
      <dgm:spPr/>
      <dgm:t>
        <a:bodyPr/>
        <a:lstStyle/>
        <a:p>
          <a:endParaRPr lang="en-IE"/>
        </a:p>
      </dgm:t>
    </dgm:pt>
    <dgm:pt modelId="{BF5056B4-2013-457B-8C43-D0381501C510}">
      <dgm:prSet phldrT="[Text]"/>
      <dgm:spPr/>
      <dgm:t>
        <a:bodyPr/>
        <a:lstStyle/>
        <a:p>
          <a:r>
            <a:rPr lang="en-IE" dirty="0" smtClean="0"/>
            <a:t>Incorporated into Subject Department Meetings / Plans</a:t>
          </a:r>
          <a:endParaRPr lang="en-IE" dirty="0"/>
        </a:p>
      </dgm:t>
    </dgm:pt>
    <dgm:pt modelId="{DFBCAE44-AFE0-4917-9E8B-4CA320D4A544}" type="parTrans" cxnId="{43973588-7858-4908-814C-76DF6F2FDD77}">
      <dgm:prSet/>
      <dgm:spPr/>
      <dgm:t>
        <a:bodyPr/>
        <a:lstStyle/>
        <a:p>
          <a:endParaRPr lang="en-IE"/>
        </a:p>
      </dgm:t>
    </dgm:pt>
    <dgm:pt modelId="{A7404EE9-2340-431E-A0F7-178F308EE430}" type="sibTrans" cxnId="{43973588-7858-4908-814C-76DF6F2FDD77}">
      <dgm:prSet/>
      <dgm:spPr/>
      <dgm:t>
        <a:bodyPr/>
        <a:lstStyle/>
        <a:p>
          <a:endParaRPr lang="en-IE"/>
        </a:p>
      </dgm:t>
    </dgm:pt>
    <dgm:pt modelId="{E75BB599-AECF-4AA1-A5E7-7F24DB41917C}">
      <dgm:prSet phldrT="[Text]"/>
      <dgm:spPr/>
      <dgm:t>
        <a:bodyPr/>
        <a:lstStyle/>
        <a:p>
          <a:r>
            <a:rPr lang="en-IE" dirty="0" smtClean="0"/>
            <a:t>Sharing of Resources – Google Drive – Teacher Collaboration </a:t>
          </a:r>
          <a:endParaRPr lang="en-IE" dirty="0"/>
        </a:p>
      </dgm:t>
    </dgm:pt>
    <dgm:pt modelId="{DE5CCF11-E14A-407D-A275-2BA9878F316A}" type="parTrans" cxnId="{E8CFCA76-84D6-4F3F-9CF4-6934A3442FED}">
      <dgm:prSet/>
      <dgm:spPr/>
      <dgm:t>
        <a:bodyPr/>
        <a:lstStyle/>
        <a:p>
          <a:endParaRPr lang="en-IE"/>
        </a:p>
      </dgm:t>
    </dgm:pt>
    <dgm:pt modelId="{C885F2CD-3D20-4986-A60B-13D9C16B9EF7}" type="sibTrans" cxnId="{E8CFCA76-84D6-4F3F-9CF4-6934A3442FED}">
      <dgm:prSet/>
      <dgm:spPr/>
      <dgm:t>
        <a:bodyPr/>
        <a:lstStyle/>
        <a:p>
          <a:endParaRPr lang="en-IE"/>
        </a:p>
      </dgm:t>
    </dgm:pt>
    <dgm:pt modelId="{A24610EF-0C3A-4F95-B70D-E1528931C1A2}">
      <dgm:prSet phldrT="[Text]"/>
      <dgm:spPr/>
      <dgm:t>
        <a:bodyPr/>
        <a:lstStyle/>
        <a:p>
          <a:r>
            <a:rPr lang="en-IE" dirty="0" smtClean="0"/>
            <a:t>Resource Sharing through Content Creation Group</a:t>
          </a:r>
          <a:endParaRPr lang="en-IE" dirty="0"/>
        </a:p>
      </dgm:t>
    </dgm:pt>
    <dgm:pt modelId="{4C4C40FC-667C-44AD-BA96-6E7B3E84BCBD}" type="parTrans" cxnId="{BB47A515-934B-4B1D-8A01-8098037B58CD}">
      <dgm:prSet/>
      <dgm:spPr/>
      <dgm:t>
        <a:bodyPr/>
        <a:lstStyle/>
        <a:p>
          <a:endParaRPr lang="en-IE"/>
        </a:p>
      </dgm:t>
    </dgm:pt>
    <dgm:pt modelId="{55A64144-C821-4671-97DC-5650FC788F36}" type="sibTrans" cxnId="{BB47A515-934B-4B1D-8A01-8098037B58CD}">
      <dgm:prSet/>
      <dgm:spPr/>
      <dgm:t>
        <a:bodyPr/>
        <a:lstStyle/>
        <a:p>
          <a:endParaRPr lang="en-IE"/>
        </a:p>
      </dgm:t>
    </dgm:pt>
    <dgm:pt modelId="{DC27968A-663C-4C36-88C8-86A1316E695A}">
      <dgm:prSet phldrT="[Text]"/>
      <dgm:spPr/>
      <dgm:t>
        <a:bodyPr/>
        <a:lstStyle/>
        <a:p>
          <a:r>
            <a:rPr lang="en-IE" dirty="0" smtClean="0"/>
            <a:t>Delivered in the classroom </a:t>
          </a:r>
          <a:endParaRPr lang="en-IE" dirty="0"/>
        </a:p>
      </dgm:t>
    </dgm:pt>
    <dgm:pt modelId="{6AF97374-3B6C-486A-A885-CA47B8068E5C}" type="sibTrans" cxnId="{BAFC0605-C065-448B-B938-6E2AFC668BEE}">
      <dgm:prSet/>
      <dgm:spPr/>
      <dgm:t>
        <a:bodyPr/>
        <a:lstStyle/>
        <a:p>
          <a:endParaRPr lang="en-IE"/>
        </a:p>
      </dgm:t>
    </dgm:pt>
    <dgm:pt modelId="{91CB1AC0-9BC8-486C-B544-780B1D8C3306}" type="parTrans" cxnId="{BAFC0605-C065-448B-B938-6E2AFC668BEE}">
      <dgm:prSet/>
      <dgm:spPr/>
      <dgm:t>
        <a:bodyPr/>
        <a:lstStyle/>
        <a:p>
          <a:endParaRPr lang="en-IE"/>
        </a:p>
      </dgm:t>
    </dgm:pt>
    <dgm:pt modelId="{2545DBB8-FF18-4AAF-B9E8-9460F4D8B5C5}" type="pres">
      <dgm:prSet presAssocID="{0C2B83EE-C3FF-4BAF-B374-8D2B5245D6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0A6BA01-67E9-4E18-BB4B-B7B4D73C5B31}" type="pres">
      <dgm:prSet presAssocID="{CBB6BC60-012E-4B1C-AB6E-9BB7A07232F2}" presName="parentLin" presStyleCnt="0"/>
      <dgm:spPr/>
    </dgm:pt>
    <dgm:pt modelId="{06E2D625-A518-48BC-8353-C9F5D6C44FA3}" type="pres">
      <dgm:prSet presAssocID="{CBB6BC60-012E-4B1C-AB6E-9BB7A07232F2}" presName="parentLeftMargin" presStyleLbl="node1" presStyleIdx="0" presStyleCnt="6"/>
      <dgm:spPr/>
      <dgm:t>
        <a:bodyPr/>
        <a:lstStyle/>
        <a:p>
          <a:endParaRPr lang="en-IE"/>
        </a:p>
      </dgm:t>
    </dgm:pt>
    <dgm:pt modelId="{5F48ACD9-D51A-4B5D-AF0A-E7B5AC8D4C48}" type="pres">
      <dgm:prSet presAssocID="{CBB6BC60-012E-4B1C-AB6E-9BB7A07232F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91FB71-2B7C-4E83-9453-4A6D9E740EE4}" type="pres">
      <dgm:prSet presAssocID="{CBB6BC60-012E-4B1C-AB6E-9BB7A07232F2}" presName="negativeSpace" presStyleCnt="0"/>
      <dgm:spPr/>
    </dgm:pt>
    <dgm:pt modelId="{9628D91E-C3B1-42E3-8591-DC4856555294}" type="pres">
      <dgm:prSet presAssocID="{CBB6BC60-012E-4B1C-AB6E-9BB7A07232F2}" presName="childText" presStyleLbl="conFgAcc1" presStyleIdx="0" presStyleCnt="6">
        <dgm:presLayoutVars>
          <dgm:bulletEnabled val="1"/>
        </dgm:presLayoutVars>
      </dgm:prSet>
      <dgm:spPr/>
    </dgm:pt>
    <dgm:pt modelId="{69FEEC8D-FC33-4476-A130-392CF8AEC13D}" type="pres">
      <dgm:prSet presAssocID="{6E6ABB3C-9097-4A9A-AE6F-25978E179425}" presName="spaceBetweenRectangles" presStyleCnt="0"/>
      <dgm:spPr/>
    </dgm:pt>
    <dgm:pt modelId="{7CFE4324-E319-4F31-A67E-9D8C82CAF866}" type="pres">
      <dgm:prSet presAssocID="{B138289D-5B58-4D71-8D69-5572FBB924BC}" presName="parentLin" presStyleCnt="0"/>
      <dgm:spPr/>
    </dgm:pt>
    <dgm:pt modelId="{3FC0D9AE-303D-4580-A21F-7FBAF340F4F3}" type="pres">
      <dgm:prSet presAssocID="{B138289D-5B58-4D71-8D69-5572FBB924BC}" presName="parentLeftMargin" presStyleLbl="node1" presStyleIdx="0" presStyleCnt="6"/>
      <dgm:spPr/>
      <dgm:t>
        <a:bodyPr/>
        <a:lstStyle/>
        <a:p>
          <a:endParaRPr lang="en-IE"/>
        </a:p>
      </dgm:t>
    </dgm:pt>
    <dgm:pt modelId="{9F0C119F-F4B6-4CCF-8A02-1AC8F6448921}" type="pres">
      <dgm:prSet presAssocID="{B138289D-5B58-4D71-8D69-5572FBB924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BC306E1-C4B8-40D2-81C9-44A4EB3A8738}" type="pres">
      <dgm:prSet presAssocID="{B138289D-5B58-4D71-8D69-5572FBB924BC}" presName="negativeSpace" presStyleCnt="0"/>
      <dgm:spPr/>
    </dgm:pt>
    <dgm:pt modelId="{ADA2214A-EC69-4DE7-9B5F-47AA6DEE3091}" type="pres">
      <dgm:prSet presAssocID="{B138289D-5B58-4D71-8D69-5572FBB924BC}" presName="childText" presStyleLbl="conFgAcc1" presStyleIdx="1" presStyleCnt="6">
        <dgm:presLayoutVars>
          <dgm:bulletEnabled val="1"/>
        </dgm:presLayoutVars>
      </dgm:prSet>
      <dgm:spPr/>
    </dgm:pt>
    <dgm:pt modelId="{7CB9F7B7-6224-49D5-8A69-B1429F7E7643}" type="pres">
      <dgm:prSet presAssocID="{62CC800B-B2B1-42C2-9DA2-D2349657F5D2}" presName="spaceBetweenRectangles" presStyleCnt="0"/>
      <dgm:spPr/>
    </dgm:pt>
    <dgm:pt modelId="{9400B694-72B1-49BA-A1C8-C39D3721D799}" type="pres">
      <dgm:prSet presAssocID="{A24610EF-0C3A-4F95-B70D-E1528931C1A2}" presName="parentLin" presStyleCnt="0"/>
      <dgm:spPr/>
    </dgm:pt>
    <dgm:pt modelId="{DCCFC26F-28D3-4018-B32B-598ACAE3C15E}" type="pres">
      <dgm:prSet presAssocID="{A24610EF-0C3A-4F95-B70D-E1528931C1A2}" presName="parentLeftMargin" presStyleLbl="node1" presStyleIdx="1" presStyleCnt="6"/>
      <dgm:spPr/>
      <dgm:t>
        <a:bodyPr/>
        <a:lstStyle/>
        <a:p>
          <a:endParaRPr lang="en-IE"/>
        </a:p>
      </dgm:t>
    </dgm:pt>
    <dgm:pt modelId="{B52E0A59-C5CD-4CFE-843D-6E0E3AE74A38}" type="pres">
      <dgm:prSet presAssocID="{A24610EF-0C3A-4F95-B70D-E1528931C1A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053939A-91F3-4FAB-9F69-DCFFF9D87228}" type="pres">
      <dgm:prSet presAssocID="{A24610EF-0C3A-4F95-B70D-E1528931C1A2}" presName="negativeSpace" presStyleCnt="0"/>
      <dgm:spPr/>
    </dgm:pt>
    <dgm:pt modelId="{206A71F5-1456-4480-9C3A-F685008AA926}" type="pres">
      <dgm:prSet presAssocID="{A24610EF-0C3A-4F95-B70D-E1528931C1A2}" presName="childText" presStyleLbl="conFgAcc1" presStyleIdx="2" presStyleCnt="6">
        <dgm:presLayoutVars>
          <dgm:bulletEnabled val="1"/>
        </dgm:presLayoutVars>
      </dgm:prSet>
      <dgm:spPr/>
    </dgm:pt>
    <dgm:pt modelId="{73D2CCC1-BB4D-45C4-ABA1-B17125336774}" type="pres">
      <dgm:prSet presAssocID="{55A64144-C821-4671-97DC-5650FC788F36}" presName="spaceBetweenRectangles" presStyleCnt="0"/>
      <dgm:spPr/>
    </dgm:pt>
    <dgm:pt modelId="{E28DA125-EA5F-4DE7-9A57-AAEB3187CBD8}" type="pres">
      <dgm:prSet presAssocID="{E75BB599-AECF-4AA1-A5E7-7F24DB41917C}" presName="parentLin" presStyleCnt="0"/>
      <dgm:spPr/>
    </dgm:pt>
    <dgm:pt modelId="{B69FEB99-2A69-41E4-A670-BCECE5FE66EF}" type="pres">
      <dgm:prSet presAssocID="{E75BB599-AECF-4AA1-A5E7-7F24DB41917C}" presName="parentLeftMargin" presStyleLbl="node1" presStyleIdx="2" presStyleCnt="6"/>
      <dgm:spPr/>
      <dgm:t>
        <a:bodyPr/>
        <a:lstStyle/>
        <a:p>
          <a:endParaRPr lang="en-IE"/>
        </a:p>
      </dgm:t>
    </dgm:pt>
    <dgm:pt modelId="{DFD67911-E247-461C-8105-A8B419DBAB65}" type="pres">
      <dgm:prSet presAssocID="{E75BB599-AECF-4AA1-A5E7-7F24DB4191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D1CF1F2-512B-46A2-BEF3-BBDA4444F290}" type="pres">
      <dgm:prSet presAssocID="{E75BB599-AECF-4AA1-A5E7-7F24DB41917C}" presName="negativeSpace" presStyleCnt="0"/>
      <dgm:spPr/>
    </dgm:pt>
    <dgm:pt modelId="{E2F5C743-0F1E-46A6-92EA-BE33768521AB}" type="pres">
      <dgm:prSet presAssocID="{E75BB599-AECF-4AA1-A5E7-7F24DB41917C}" presName="childText" presStyleLbl="conFgAcc1" presStyleIdx="3" presStyleCnt="6">
        <dgm:presLayoutVars>
          <dgm:bulletEnabled val="1"/>
        </dgm:presLayoutVars>
      </dgm:prSet>
      <dgm:spPr/>
    </dgm:pt>
    <dgm:pt modelId="{DAFE3020-ACC9-436A-B582-555FEDA06999}" type="pres">
      <dgm:prSet presAssocID="{C885F2CD-3D20-4986-A60B-13D9C16B9EF7}" presName="spaceBetweenRectangles" presStyleCnt="0"/>
      <dgm:spPr/>
    </dgm:pt>
    <dgm:pt modelId="{49169C29-01CC-4154-983D-A674CB044534}" type="pres">
      <dgm:prSet presAssocID="{BF5056B4-2013-457B-8C43-D0381501C510}" presName="parentLin" presStyleCnt="0"/>
      <dgm:spPr/>
    </dgm:pt>
    <dgm:pt modelId="{46F996F8-4FFC-47CE-ACFD-EA7FA9BE1118}" type="pres">
      <dgm:prSet presAssocID="{BF5056B4-2013-457B-8C43-D0381501C510}" presName="parentLeftMargin" presStyleLbl="node1" presStyleIdx="3" presStyleCnt="6"/>
      <dgm:spPr/>
      <dgm:t>
        <a:bodyPr/>
        <a:lstStyle/>
        <a:p>
          <a:endParaRPr lang="en-IE"/>
        </a:p>
      </dgm:t>
    </dgm:pt>
    <dgm:pt modelId="{A9B36ABA-3A63-4C85-A58B-E5F592BA675A}" type="pres">
      <dgm:prSet presAssocID="{BF5056B4-2013-457B-8C43-D0381501C51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26F09A0-48E4-4982-8A8C-9F529D81129D}" type="pres">
      <dgm:prSet presAssocID="{BF5056B4-2013-457B-8C43-D0381501C510}" presName="negativeSpace" presStyleCnt="0"/>
      <dgm:spPr/>
    </dgm:pt>
    <dgm:pt modelId="{E49AC796-EB38-46D5-A243-3CA25DAE1F33}" type="pres">
      <dgm:prSet presAssocID="{BF5056B4-2013-457B-8C43-D0381501C510}" presName="childText" presStyleLbl="conFgAcc1" presStyleIdx="4" presStyleCnt="6">
        <dgm:presLayoutVars>
          <dgm:bulletEnabled val="1"/>
        </dgm:presLayoutVars>
      </dgm:prSet>
      <dgm:spPr/>
    </dgm:pt>
    <dgm:pt modelId="{DD9DD479-A432-431C-A416-26B6AFF0A121}" type="pres">
      <dgm:prSet presAssocID="{A7404EE9-2340-431E-A0F7-178F308EE430}" presName="spaceBetweenRectangles" presStyleCnt="0"/>
      <dgm:spPr/>
    </dgm:pt>
    <dgm:pt modelId="{D93F5FBF-AEC3-42B7-A394-91782EE5D1D6}" type="pres">
      <dgm:prSet presAssocID="{DC27968A-663C-4C36-88C8-86A1316E695A}" presName="parentLin" presStyleCnt="0"/>
      <dgm:spPr/>
    </dgm:pt>
    <dgm:pt modelId="{5454F703-A746-4735-AD30-ED1301EC9E8A}" type="pres">
      <dgm:prSet presAssocID="{DC27968A-663C-4C36-88C8-86A1316E695A}" presName="parentLeftMargin" presStyleLbl="node1" presStyleIdx="4" presStyleCnt="6"/>
      <dgm:spPr/>
      <dgm:t>
        <a:bodyPr/>
        <a:lstStyle/>
        <a:p>
          <a:endParaRPr lang="en-IE"/>
        </a:p>
      </dgm:t>
    </dgm:pt>
    <dgm:pt modelId="{E14AEEE4-093D-4CE5-B422-7FC42E9950B3}" type="pres">
      <dgm:prSet presAssocID="{DC27968A-663C-4C36-88C8-86A1316E695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4BCAD74-9915-423F-85FA-7DCC6C711F36}" type="pres">
      <dgm:prSet presAssocID="{DC27968A-663C-4C36-88C8-86A1316E695A}" presName="negativeSpace" presStyleCnt="0"/>
      <dgm:spPr/>
    </dgm:pt>
    <dgm:pt modelId="{06D1050E-AB34-4567-801A-3C8C5146354E}" type="pres">
      <dgm:prSet presAssocID="{DC27968A-663C-4C36-88C8-86A1316E695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3973588-7858-4908-814C-76DF6F2FDD77}" srcId="{0C2B83EE-C3FF-4BAF-B374-8D2B5245D686}" destId="{BF5056B4-2013-457B-8C43-D0381501C510}" srcOrd="4" destOrd="0" parTransId="{DFBCAE44-AFE0-4917-9E8B-4CA320D4A544}" sibTransId="{A7404EE9-2340-431E-A0F7-178F308EE430}"/>
    <dgm:cxn modelId="{3441447D-F4C4-40CE-AF53-9BC7150C390B}" type="presOf" srcId="{E75BB599-AECF-4AA1-A5E7-7F24DB41917C}" destId="{B69FEB99-2A69-41E4-A670-BCECE5FE66EF}" srcOrd="0" destOrd="0" presId="urn:microsoft.com/office/officeart/2005/8/layout/list1"/>
    <dgm:cxn modelId="{B37E3E09-F94F-4ABE-9A6F-9E44D0B948E0}" type="presOf" srcId="{BF5056B4-2013-457B-8C43-D0381501C510}" destId="{A9B36ABA-3A63-4C85-A58B-E5F592BA675A}" srcOrd="1" destOrd="0" presId="urn:microsoft.com/office/officeart/2005/8/layout/list1"/>
    <dgm:cxn modelId="{E8CFCA76-84D6-4F3F-9CF4-6934A3442FED}" srcId="{0C2B83EE-C3FF-4BAF-B374-8D2B5245D686}" destId="{E75BB599-AECF-4AA1-A5E7-7F24DB41917C}" srcOrd="3" destOrd="0" parTransId="{DE5CCF11-E14A-407D-A275-2BA9878F316A}" sibTransId="{C885F2CD-3D20-4986-A60B-13D9C16B9EF7}"/>
    <dgm:cxn modelId="{BAFC0605-C065-448B-B938-6E2AFC668BEE}" srcId="{0C2B83EE-C3FF-4BAF-B374-8D2B5245D686}" destId="{DC27968A-663C-4C36-88C8-86A1316E695A}" srcOrd="5" destOrd="0" parTransId="{91CB1AC0-9BC8-486C-B544-780B1D8C3306}" sibTransId="{6AF97374-3B6C-486A-A885-CA47B8068E5C}"/>
    <dgm:cxn modelId="{470F30BB-B7C5-4748-B07F-A896F96A009F}" srcId="{0C2B83EE-C3FF-4BAF-B374-8D2B5245D686}" destId="{CBB6BC60-012E-4B1C-AB6E-9BB7A07232F2}" srcOrd="0" destOrd="0" parTransId="{62831B68-C39E-4A2B-ACCE-D68626FF5051}" sibTransId="{6E6ABB3C-9097-4A9A-AE6F-25978E179425}"/>
    <dgm:cxn modelId="{C5C17D27-537D-4075-B829-5560BDCCCEE1}" type="presOf" srcId="{A24610EF-0C3A-4F95-B70D-E1528931C1A2}" destId="{B52E0A59-C5CD-4CFE-843D-6E0E3AE74A38}" srcOrd="1" destOrd="0" presId="urn:microsoft.com/office/officeart/2005/8/layout/list1"/>
    <dgm:cxn modelId="{F465FC0A-6BD3-4194-A1D0-C7E7654F6C4B}" type="presOf" srcId="{B138289D-5B58-4D71-8D69-5572FBB924BC}" destId="{3FC0D9AE-303D-4580-A21F-7FBAF340F4F3}" srcOrd="0" destOrd="0" presId="urn:microsoft.com/office/officeart/2005/8/layout/list1"/>
    <dgm:cxn modelId="{24B2C931-9080-4E87-B672-86210428C93B}" type="presOf" srcId="{CBB6BC60-012E-4B1C-AB6E-9BB7A07232F2}" destId="{5F48ACD9-D51A-4B5D-AF0A-E7B5AC8D4C48}" srcOrd="1" destOrd="0" presId="urn:microsoft.com/office/officeart/2005/8/layout/list1"/>
    <dgm:cxn modelId="{8F31DFF8-0E19-4FA6-BCE3-3619FA9308A9}" type="presOf" srcId="{DC27968A-663C-4C36-88C8-86A1316E695A}" destId="{5454F703-A746-4735-AD30-ED1301EC9E8A}" srcOrd="0" destOrd="0" presId="urn:microsoft.com/office/officeart/2005/8/layout/list1"/>
    <dgm:cxn modelId="{FD132886-574D-4566-95B7-449C2ACC03EF}" type="presOf" srcId="{DC27968A-663C-4C36-88C8-86A1316E695A}" destId="{E14AEEE4-093D-4CE5-B422-7FC42E9950B3}" srcOrd="1" destOrd="0" presId="urn:microsoft.com/office/officeart/2005/8/layout/list1"/>
    <dgm:cxn modelId="{3E60B8AF-D1CF-4362-85E8-4E1353DD0E9E}" type="presOf" srcId="{BF5056B4-2013-457B-8C43-D0381501C510}" destId="{46F996F8-4FFC-47CE-ACFD-EA7FA9BE1118}" srcOrd="0" destOrd="0" presId="urn:microsoft.com/office/officeart/2005/8/layout/list1"/>
    <dgm:cxn modelId="{B9CA3161-15AE-4288-A3C9-43AFFC7A968B}" type="presOf" srcId="{CBB6BC60-012E-4B1C-AB6E-9BB7A07232F2}" destId="{06E2D625-A518-48BC-8353-C9F5D6C44FA3}" srcOrd="0" destOrd="0" presId="urn:microsoft.com/office/officeart/2005/8/layout/list1"/>
    <dgm:cxn modelId="{47293A85-FAA5-4717-9E87-B0DFCB771166}" type="presOf" srcId="{0C2B83EE-C3FF-4BAF-B374-8D2B5245D686}" destId="{2545DBB8-FF18-4AAF-B9E8-9460F4D8B5C5}" srcOrd="0" destOrd="0" presId="urn:microsoft.com/office/officeart/2005/8/layout/list1"/>
    <dgm:cxn modelId="{AC1ECB93-A9B3-49D9-9CF7-FADF8AD9DB7F}" type="presOf" srcId="{E75BB599-AECF-4AA1-A5E7-7F24DB41917C}" destId="{DFD67911-E247-461C-8105-A8B419DBAB65}" srcOrd="1" destOrd="0" presId="urn:microsoft.com/office/officeart/2005/8/layout/list1"/>
    <dgm:cxn modelId="{A4796F6C-3A85-4BF6-ADCA-6F413B6D80E6}" type="presOf" srcId="{A24610EF-0C3A-4F95-B70D-E1528931C1A2}" destId="{DCCFC26F-28D3-4018-B32B-598ACAE3C15E}" srcOrd="0" destOrd="0" presId="urn:microsoft.com/office/officeart/2005/8/layout/list1"/>
    <dgm:cxn modelId="{375CDE30-7752-4379-8E64-A926D4F0284A}" srcId="{0C2B83EE-C3FF-4BAF-B374-8D2B5245D686}" destId="{B138289D-5B58-4D71-8D69-5572FBB924BC}" srcOrd="1" destOrd="0" parTransId="{2F6EBB94-3A35-4123-B2ED-0F30FBD804EE}" sibTransId="{62CC800B-B2B1-42C2-9DA2-D2349657F5D2}"/>
    <dgm:cxn modelId="{5812DD20-D986-4853-BA69-F346B520A59D}" type="presOf" srcId="{B138289D-5B58-4D71-8D69-5572FBB924BC}" destId="{9F0C119F-F4B6-4CCF-8A02-1AC8F6448921}" srcOrd="1" destOrd="0" presId="urn:microsoft.com/office/officeart/2005/8/layout/list1"/>
    <dgm:cxn modelId="{BB47A515-934B-4B1D-8A01-8098037B58CD}" srcId="{0C2B83EE-C3FF-4BAF-B374-8D2B5245D686}" destId="{A24610EF-0C3A-4F95-B70D-E1528931C1A2}" srcOrd="2" destOrd="0" parTransId="{4C4C40FC-667C-44AD-BA96-6E7B3E84BCBD}" sibTransId="{55A64144-C821-4671-97DC-5650FC788F36}"/>
    <dgm:cxn modelId="{2750965C-ECD0-4E3F-B113-F1AEC5DD095C}" type="presParOf" srcId="{2545DBB8-FF18-4AAF-B9E8-9460F4D8B5C5}" destId="{50A6BA01-67E9-4E18-BB4B-B7B4D73C5B31}" srcOrd="0" destOrd="0" presId="urn:microsoft.com/office/officeart/2005/8/layout/list1"/>
    <dgm:cxn modelId="{ECD1052F-121E-4C23-9375-485764F7B6E1}" type="presParOf" srcId="{50A6BA01-67E9-4E18-BB4B-B7B4D73C5B31}" destId="{06E2D625-A518-48BC-8353-C9F5D6C44FA3}" srcOrd="0" destOrd="0" presId="urn:microsoft.com/office/officeart/2005/8/layout/list1"/>
    <dgm:cxn modelId="{8659D8E8-99DB-4D40-A887-FA32D99D112C}" type="presParOf" srcId="{50A6BA01-67E9-4E18-BB4B-B7B4D73C5B31}" destId="{5F48ACD9-D51A-4B5D-AF0A-E7B5AC8D4C48}" srcOrd="1" destOrd="0" presId="urn:microsoft.com/office/officeart/2005/8/layout/list1"/>
    <dgm:cxn modelId="{8675C109-669E-47BB-84A7-2FDC04F38FA6}" type="presParOf" srcId="{2545DBB8-FF18-4AAF-B9E8-9460F4D8B5C5}" destId="{3391FB71-2B7C-4E83-9453-4A6D9E740EE4}" srcOrd="1" destOrd="0" presId="urn:microsoft.com/office/officeart/2005/8/layout/list1"/>
    <dgm:cxn modelId="{CF4FDC65-1F8B-4737-B228-58C28B8D4F23}" type="presParOf" srcId="{2545DBB8-FF18-4AAF-B9E8-9460F4D8B5C5}" destId="{9628D91E-C3B1-42E3-8591-DC4856555294}" srcOrd="2" destOrd="0" presId="urn:microsoft.com/office/officeart/2005/8/layout/list1"/>
    <dgm:cxn modelId="{14A2AD34-4B5E-4FA8-BDC7-F5B8DE2F7358}" type="presParOf" srcId="{2545DBB8-FF18-4AAF-B9E8-9460F4D8B5C5}" destId="{69FEEC8D-FC33-4476-A130-392CF8AEC13D}" srcOrd="3" destOrd="0" presId="urn:microsoft.com/office/officeart/2005/8/layout/list1"/>
    <dgm:cxn modelId="{CB7EE5C1-FD57-4AAC-AB74-C8D01DCCE0F0}" type="presParOf" srcId="{2545DBB8-FF18-4AAF-B9E8-9460F4D8B5C5}" destId="{7CFE4324-E319-4F31-A67E-9D8C82CAF866}" srcOrd="4" destOrd="0" presId="urn:microsoft.com/office/officeart/2005/8/layout/list1"/>
    <dgm:cxn modelId="{53E403C7-1F9E-4965-BF68-5ECA0FC6B709}" type="presParOf" srcId="{7CFE4324-E319-4F31-A67E-9D8C82CAF866}" destId="{3FC0D9AE-303D-4580-A21F-7FBAF340F4F3}" srcOrd="0" destOrd="0" presId="urn:microsoft.com/office/officeart/2005/8/layout/list1"/>
    <dgm:cxn modelId="{831CB345-A8DC-469B-B0DD-D45D886B7F30}" type="presParOf" srcId="{7CFE4324-E319-4F31-A67E-9D8C82CAF866}" destId="{9F0C119F-F4B6-4CCF-8A02-1AC8F6448921}" srcOrd="1" destOrd="0" presId="urn:microsoft.com/office/officeart/2005/8/layout/list1"/>
    <dgm:cxn modelId="{7C477AB9-CE73-4272-9A83-D84049A27B2C}" type="presParOf" srcId="{2545DBB8-FF18-4AAF-B9E8-9460F4D8B5C5}" destId="{1BC306E1-C4B8-40D2-81C9-44A4EB3A8738}" srcOrd="5" destOrd="0" presId="urn:microsoft.com/office/officeart/2005/8/layout/list1"/>
    <dgm:cxn modelId="{EE326D08-7AE5-4297-BC62-185F594156C6}" type="presParOf" srcId="{2545DBB8-FF18-4AAF-B9E8-9460F4D8B5C5}" destId="{ADA2214A-EC69-4DE7-9B5F-47AA6DEE3091}" srcOrd="6" destOrd="0" presId="urn:microsoft.com/office/officeart/2005/8/layout/list1"/>
    <dgm:cxn modelId="{D7E4AFAB-7BE9-4748-BDAE-CFA5357C3FBD}" type="presParOf" srcId="{2545DBB8-FF18-4AAF-B9E8-9460F4D8B5C5}" destId="{7CB9F7B7-6224-49D5-8A69-B1429F7E7643}" srcOrd="7" destOrd="0" presId="urn:microsoft.com/office/officeart/2005/8/layout/list1"/>
    <dgm:cxn modelId="{F043B9BF-C9A6-4AF5-8F52-182442FE4465}" type="presParOf" srcId="{2545DBB8-FF18-4AAF-B9E8-9460F4D8B5C5}" destId="{9400B694-72B1-49BA-A1C8-C39D3721D799}" srcOrd="8" destOrd="0" presId="urn:microsoft.com/office/officeart/2005/8/layout/list1"/>
    <dgm:cxn modelId="{E583AE38-EFF9-46DA-ABED-25EBE6F9A8E9}" type="presParOf" srcId="{9400B694-72B1-49BA-A1C8-C39D3721D799}" destId="{DCCFC26F-28D3-4018-B32B-598ACAE3C15E}" srcOrd="0" destOrd="0" presId="urn:microsoft.com/office/officeart/2005/8/layout/list1"/>
    <dgm:cxn modelId="{7D09E0D3-7C05-4F88-B106-70AF00BB66D8}" type="presParOf" srcId="{9400B694-72B1-49BA-A1C8-C39D3721D799}" destId="{B52E0A59-C5CD-4CFE-843D-6E0E3AE74A38}" srcOrd="1" destOrd="0" presId="urn:microsoft.com/office/officeart/2005/8/layout/list1"/>
    <dgm:cxn modelId="{D770D33B-A1F7-4597-B978-F49179EA6A67}" type="presParOf" srcId="{2545DBB8-FF18-4AAF-B9E8-9460F4D8B5C5}" destId="{7053939A-91F3-4FAB-9F69-DCFFF9D87228}" srcOrd="9" destOrd="0" presId="urn:microsoft.com/office/officeart/2005/8/layout/list1"/>
    <dgm:cxn modelId="{D135C300-C8FB-4A5E-963A-9F3F6D0E6FF8}" type="presParOf" srcId="{2545DBB8-FF18-4AAF-B9E8-9460F4D8B5C5}" destId="{206A71F5-1456-4480-9C3A-F685008AA926}" srcOrd="10" destOrd="0" presId="urn:microsoft.com/office/officeart/2005/8/layout/list1"/>
    <dgm:cxn modelId="{227B0F2C-CE57-4C5C-9412-78158A1DA9C8}" type="presParOf" srcId="{2545DBB8-FF18-4AAF-B9E8-9460F4D8B5C5}" destId="{73D2CCC1-BB4D-45C4-ABA1-B17125336774}" srcOrd="11" destOrd="0" presId="urn:microsoft.com/office/officeart/2005/8/layout/list1"/>
    <dgm:cxn modelId="{ACBB693C-391E-4727-A6A8-DC4F209672E9}" type="presParOf" srcId="{2545DBB8-FF18-4AAF-B9E8-9460F4D8B5C5}" destId="{E28DA125-EA5F-4DE7-9A57-AAEB3187CBD8}" srcOrd="12" destOrd="0" presId="urn:microsoft.com/office/officeart/2005/8/layout/list1"/>
    <dgm:cxn modelId="{AFD1228D-FE00-4056-B164-6B62BF36774D}" type="presParOf" srcId="{E28DA125-EA5F-4DE7-9A57-AAEB3187CBD8}" destId="{B69FEB99-2A69-41E4-A670-BCECE5FE66EF}" srcOrd="0" destOrd="0" presId="urn:microsoft.com/office/officeart/2005/8/layout/list1"/>
    <dgm:cxn modelId="{D30512C2-CCD3-4F15-BFEE-54C64C63DBDC}" type="presParOf" srcId="{E28DA125-EA5F-4DE7-9A57-AAEB3187CBD8}" destId="{DFD67911-E247-461C-8105-A8B419DBAB65}" srcOrd="1" destOrd="0" presId="urn:microsoft.com/office/officeart/2005/8/layout/list1"/>
    <dgm:cxn modelId="{E787A74F-D00A-4005-B911-562159D84EA3}" type="presParOf" srcId="{2545DBB8-FF18-4AAF-B9E8-9460F4D8B5C5}" destId="{3D1CF1F2-512B-46A2-BEF3-BBDA4444F290}" srcOrd="13" destOrd="0" presId="urn:microsoft.com/office/officeart/2005/8/layout/list1"/>
    <dgm:cxn modelId="{2CEBFB95-71DA-4366-B32C-33F0298916C1}" type="presParOf" srcId="{2545DBB8-FF18-4AAF-B9E8-9460F4D8B5C5}" destId="{E2F5C743-0F1E-46A6-92EA-BE33768521AB}" srcOrd="14" destOrd="0" presId="urn:microsoft.com/office/officeart/2005/8/layout/list1"/>
    <dgm:cxn modelId="{FA91D3A4-E5D4-4060-8FCC-2197E83C7D44}" type="presParOf" srcId="{2545DBB8-FF18-4AAF-B9E8-9460F4D8B5C5}" destId="{DAFE3020-ACC9-436A-B582-555FEDA06999}" srcOrd="15" destOrd="0" presId="urn:microsoft.com/office/officeart/2005/8/layout/list1"/>
    <dgm:cxn modelId="{53B4A71B-E760-4FED-8AF7-B2261E29840D}" type="presParOf" srcId="{2545DBB8-FF18-4AAF-B9E8-9460F4D8B5C5}" destId="{49169C29-01CC-4154-983D-A674CB044534}" srcOrd="16" destOrd="0" presId="urn:microsoft.com/office/officeart/2005/8/layout/list1"/>
    <dgm:cxn modelId="{33727C0F-DF05-4639-94E3-06B389687D10}" type="presParOf" srcId="{49169C29-01CC-4154-983D-A674CB044534}" destId="{46F996F8-4FFC-47CE-ACFD-EA7FA9BE1118}" srcOrd="0" destOrd="0" presId="urn:microsoft.com/office/officeart/2005/8/layout/list1"/>
    <dgm:cxn modelId="{3A0D8419-0BF4-4591-90BE-F8738BF6F77E}" type="presParOf" srcId="{49169C29-01CC-4154-983D-A674CB044534}" destId="{A9B36ABA-3A63-4C85-A58B-E5F592BA675A}" srcOrd="1" destOrd="0" presId="urn:microsoft.com/office/officeart/2005/8/layout/list1"/>
    <dgm:cxn modelId="{C808A475-902B-454D-888E-CE9D8E7AB75E}" type="presParOf" srcId="{2545DBB8-FF18-4AAF-B9E8-9460F4D8B5C5}" destId="{726F09A0-48E4-4982-8A8C-9F529D81129D}" srcOrd="17" destOrd="0" presId="urn:microsoft.com/office/officeart/2005/8/layout/list1"/>
    <dgm:cxn modelId="{CDAF2D5E-49BB-4630-84B9-AB6B713B0860}" type="presParOf" srcId="{2545DBB8-FF18-4AAF-B9E8-9460F4D8B5C5}" destId="{E49AC796-EB38-46D5-A243-3CA25DAE1F33}" srcOrd="18" destOrd="0" presId="urn:microsoft.com/office/officeart/2005/8/layout/list1"/>
    <dgm:cxn modelId="{FAD0039E-3247-40C4-9181-1A399977D8D2}" type="presParOf" srcId="{2545DBB8-FF18-4AAF-B9E8-9460F4D8B5C5}" destId="{DD9DD479-A432-431C-A416-26B6AFF0A121}" srcOrd="19" destOrd="0" presId="urn:microsoft.com/office/officeart/2005/8/layout/list1"/>
    <dgm:cxn modelId="{BF6A29B7-11DA-4584-B578-92A3669CED55}" type="presParOf" srcId="{2545DBB8-FF18-4AAF-B9E8-9460F4D8B5C5}" destId="{D93F5FBF-AEC3-42B7-A394-91782EE5D1D6}" srcOrd="20" destOrd="0" presId="urn:microsoft.com/office/officeart/2005/8/layout/list1"/>
    <dgm:cxn modelId="{E7665E34-2CC3-4BA8-A247-6F92ADCD3EDB}" type="presParOf" srcId="{D93F5FBF-AEC3-42B7-A394-91782EE5D1D6}" destId="{5454F703-A746-4735-AD30-ED1301EC9E8A}" srcOrd="0" destOrd="0" presId="urn:microsoft.com/office/officeart/2005/8/layout/list1"/>
    <dgm:cxn modelId="{F0DC229C-3F86-468A-B460-A0A8D74EB594}" type="presParOf" srcId="{D93F5FBF-AEC3-42B7-A394-91782EE5D1D6}" destId="{E14AEEE4-093D-4CE5-B422-7FC42E9950B3}" srcOrd="1" destOrd="0" presId="urn:microsoft.com/office/officeart/2005/8/layout/list1"/>
    <dgm:cxn modelId="{204D9A89-610A-4482-8E2B-91EF68D0B766}" type="presParOf" srcId="{2545DBB8-FF18-4AAF-B9E8-9460F4D8B5C5}" destId="{E4BCAD74-9915-423F-85FA-7DCC6C711F36}" srcOrd="21" destOrd="0" presId="urn:microsoft.com/office/officeart/2005/8/layout/list1"/>
    <dgm:cxn modelId="{7D36A69B-1E7A-46A8-8210-7C40F80A4F74}" type="presParOf" srcId="{2545DBB8-FF18-4AAF-B9E8-9460F4D8B5C5}" destId="{06D1050E-AB34-4567-801A-3C8C5146354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F9C0E-513A-40F8-8420-CCA1786189B3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D4B49C90-3AA3-4D1D-8807-5B00B3EC47E8}">
      <dgm:prSet phldrT="[Text]" custT="1"/>
      <dgm:spPr/>
      <dgm:t>
        <a:bodyPr/>
        <a:lstStyle/>
        <a:p>
          <a:pPr marR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en-IE" sz="2800" b="0" i="1" dirty="0"/>
        </a:p>
      </dgm:t>
    </dgm:pt>
    <dgm:pt modelId="{CDD05860-0202-47A3-A919-23EF94FE2836}" type="parTrans" cxnId="{78E7C8D6-C73F-4FA2-8AD7-CC3B0C52E10E}">
      <dgm:prSet/>
      <dgm:spPr/>
      <dgm:t>
        <a:bodyPr/>
        <a:lstStyle/>
        <a:p>
          <a:endParaRPr lang="en-IE"/>
        </a:p>
      </dgm:t>
    </dgm:pt>
    <dgm:pt modelId="{A626D19D-C0CA-48FA-A74B-741A2978C4D3}" type="sibTrans" cxnId="{78E7C8D6-C73F-4FA2-8AD7-CC3B0C52E10E}">
      <dgm:prSet/>
      <dgm:spPr/>
      <dgm:t>
        <a:bodyPr/>
        <a:lstStyle/>
        <a:p>
          <a:endParaRPr lang="en-IE"/>
        </a:p>
      </dgm:t>
    </dgm:pt>
    <dgm:pt modelId="{C31671FE-EB5E-4394-970D-F659AA69577E}">
      <dgm:prSet custT="1"/>
      <dgm:spPr/>
      <dgm:t>
        <a:bodyPr/>
        <a:lstStyle/>
        <a:p>
          <a:endParaRPr lang="en-IE" sz="2800" b="0" i="1" dirty="0"/>
        </a:p>
      </dgm:t>
    </dgm:pt>
    <dgm:pt modelId="{9B7B2605-DB07-4CD5-8D64-0AB39A754400}" type="parTrans" cxnId="{9BC8EC79-B5E4-4F1B-A3E9-20CC5DBBFC19}">
      <dgm:prSet/>
      <dgm:spPr/>
      <dgm:t>
        <a:bodyPr/>
        <a:lstStyle/>
        <a:p>
          <a:endParaRPr lang="en-IE"/>
        </a:p>
      </dgm:t>
    </dgm:pt>
    <dgm:pt modelId="{4915E276-8E07-401E-803B-448EF2974189}" type="sibTrans" cxnId="{9BC8EC79-B5E4-4F1B-A3E9-20CC5DBBFC19}">
      <dgm:prSet/>
      <dgm:spPr/>
      <dgm:t>
        <a:bodyPr/>
        <a:lstStyle/>
        <a:p>
          <a:endParaRPr lang="en-IE"/>
        </a:p>
      </dgm:t>
    </dgm:pt>
    <dgm:pt modelId="{ECB25F80-9C67-4821-AA51-F8348E491129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en-IE" sz="2400" i="1" dirty="0"/>
        </a:p>
      </dgm:t>
    </dgm:pt>
    <dgm:pt modelId="{ABB4CC56-0444-4BBC-82C4-AB2219FB1935}" type="parTrans" cxnId="{4D73E172-386E-490B-A231-C73C0748F901}">
      <dgm:prSet/>
      <dgm:spPr/>
      <dgm:t>
        <a:bodyPr/>
        <a:lstStyle/>
        <a:p>
          <a:endParaRPr lang="en-IE"/>
        </a:p>
      </dgm:t>
    </dgm:pt>
    <dgm:pt modelId="{D6CB95F5-4007-4C38-A0EA-BD8AE846C24C}" type="sibTrans" cxnId="{4D73E172-386E-490B-A231-C73C0748F901}">
      <dgm:prSet/>
      <dgm:spPr/>
      <dgm:t>
        <a:bodyPr/>
        <a:lstStyle/>
        <a:p>
          <a:endParaRPr lang="en-IE"/>
        </a:p>
      </dgm:t>
    </dgm:pt>
    <dgm:pt modelId="{BCBF7112-8EA2-4C19-ADA1-43C90BB5912B}">
      <dgm:prSet phldrT="[Text]" custT="1"/>
      <dgm:spPr/>
      <dgm:t>
        <a:bodyPr/>
        <a:lstStyle/>
        <a:p>
          <a:endParaRPr lang="en-IE" sz="2200" i="1" dirty="0"/>
        </a:p>
      </dgm:t>
    </dgm:pt>
    <dgm:pt modelId="{014DE809-F79B-4E9F-868A-5A79EE5A1519}" type="sibTrans" cxnId="{143294FA-09D6-4210-A6D5-7F004FD9E00B}">
      <dgm:prSet/>
      <dgm:spPr/>
      <dgm:t>
        <a:bodyPr/>
        <a:lstStyle/>
        <a:p>
          <a:endParaRPr lang="en-IE"/>
        </a:p>
      </dgm:t>
    </dgm:pt>
    <dgm:pt modelId="{112E8E59-C609-4F0D-A5A6-877DD9F6E1E5}" type="parTrans" cxnId="{143294FA-09D6-4210-A6D5-7F004FD9E00B}">
      <dgm:prSet/>
      <dgm:spPr/>
      <dgm:t>
        <a:bodyPr/>
        <a:lstStyle/>
        <a:p>
          <a:endParaRPr lang="en-IE"/>
        </a:p>
      </dgm:t>
    </dgm:pt>
    <dgm:pt modelId="{193AB398-F96F-4565-87C9-919B40DB737E}" type="pres">
      <dgm:prSet presAssocID="{DFEF9C0E-513A-40F8-8420-CCA1786189B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7FA8AB4-5225-41D5-B445-5A47DC0FA830}" type="pres">
      <dgm:prSet presAssocID="{DFEF9C0E-513A-40F8-8420-CCA1786189B3}" presName="wedge1" presStyleLbl="node1" presStyleIdx="0" presStyleCnt="4"/>
      <dgm:spPr/>
      <dgm:t>
        <a:bodyPr/>
        <a:lstStyle/>
        <a:p>
          <a:endParaRPr lang="en-IE"/>
        </a:p>
      </dgm:t>
    </dgm:pt>
    <dgm:pt modelId="{9FF3F955-D716-4971-97B2-97E989BA6D60}" type="pres">
      <dgm:prSet presAssocID="{DFEF9C0E-513A-40F8-8420-CCA1786189B3}" presName="dummy1a" presStyleCnt="0"/>
      <dgm:spPr/>
      <dgm:t>
        <a:bodyPr/>
        <a:lstStyle/>
        <a:p>
          <a:endParaRPr lang="en-IE"/>
        </a:p>
      </dgm:t>
    </dgm:pt>
    <dgm:pt modelId="{21A8C0BC-7802-4C98-B730-6FA50DA46FD8}" type="pres">
      <dgm:prSet presAssocID="{DFEF9C0E-513A-40F8-8420-CCA1786189B3}" presName="dummy1b" presStyleCnt="0"/>
      <dgm:spPr/>
      <dgm:t>
        <a:bodyPr/>
        <a:lstStyle/>
        <a:p>
          <a:endParaRPr lang="en-IE"/>
        </a:p>
      </dgm:t>
    </dgm:pt>
    <dgm:pt modelId="{CB136088-C2D8-4ED4-A7EE-0E5890C6D3C9}" type="pres">
      <dgm:prSet presAssocID="{DFEF9C0E-513A-40F8-8420-CCA1786189B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4543375-D19A-406C-965E-253843614873}" type="pres">
      <dgm:prSet presAssocID="{DFEF9C0E-513A-40F8-8420-CCA1786189B3}" presName="wedge2" presStyleLbl="node1" presStyleIdx="1" presStyleCnt="4"/>
      <dgm:spPr/>
      <dgm:t>
        <a:bodyPr/>
        <a:lstStyle/>
        <a:p>
          <a:endParaRPr lang="en-IE"/>
        </a:p>
      </dgm:t>
    </dgm:pt>
    <dgm:pt modelId="{ABB8C4F3-E2AB-4235-8D37-6995B6851153}" type="pres">
      <dgm:prSet presAssocID="{DFEF9C0E-513A-40F8-8420-CCA1786189B3}" presName="dummy2a" presStyleCnt="0"/>
      <dgm:spPr/>
      <dgm:t>
        <a:bodyPr/>
        <a:lstStyle/>
        <a:p>
          <a:endParaRPr lang="en-IE"/>
        </a:p>
      </dgm:t>
    </dgm:pt>
    <dgm:pt modelId="{6CA0065D-9EDF-457A-91AB-32D2367C7CE8}" type="pres">
      <dgm:prSet presAssocID="{DFEF9C0E-513A-40F8-8420-CCA1786189B3}" presName="dummy2b" presStyleCnt="0"/>
      <dgm:spPr/>
      <dgm:t>
        <a:bodyPr/>
        <a:lstStyle/>
        <a:p>
          <a:endParaRPr lang="en-IE"/>
        </a:p>
      </dgm:t>
    </dgm:pt>
    <dgm:pt modelId="{4FA4ACE3-E2C9-4ADB-ADDA-8B925C7AEC3F}" type="pres">
      <dgm:prSet presAssocID="{DFEF9C0E-513A-40F8-8420-CCA1786189B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7998997-1015-4B26-B816-BA6652F85406}" type="pres">
      <dgm:prSet presAssocID="{DFEF9C0E-513A-40F8-8420-CCA1786189B3}" presName="wedge3" presStyleLbl="node1" presStyleIdx="2" presStyleCnt="4"/>
      <dgm:spPr/>
      <dgm:t>
        <a:bodyPr/>
        <a:lstStyle/>
        <a:p>
          <a:endParaRPr lang="en-IE"/>
        </a:p>
      </dgm:t>
    </dgm:pt>
    <dgm:pt modelId="{6F84B43E-4C41-4C00-B3F1-FD431112B7D9}" type="pres">
      <dgm:prSet presAssocID="{DFEF9C0E-513A-40F8-8420-CCA1786189B3}" presName="dummy3a" presStyleCnt="0"/>
      <dgm:spPr/>
      <dgm:t>
        <a:bodyPr/>
        <a:lstStyle/>
        <a:p>
          <a:endParaRPr lang="en-IE"/>
        </a:p>
      </dgm:t>
    </dgm:pt>
    <dgm:pt modelId="{FEA77EB4-618C-4F0D-B595-1EDAA6B3B731}" type="pres">
      <dgm:prSet presAssocID="{DFEF9C0E-513A-40F8-8420-CCA1786189B3}" presName="dummy3b" presStyleCnt="0"/>
      <dgm:spPr/>
      <dgm:t>
        <a:bodyPr/>
        <a:lstStyle/>
        <a:p>
          <a:endParaRPr lang="en-IE"/>
        </a:p>
      </dgm:t>
    </dgm:pt>
    <dgm:pt modelId="{7975B140-CD2F-40DB-9351-049D33951836}" type="pres">
      <dgm:prSet presAssocID="{DFEF9C0E-513A-40F8-8420-CCA1786189B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62C6B62-EEA3-41BA-B523-73D4F9CAF33D}" type="pres">
      <dgm:prSet presAssocID="{DFEF9C0E-513A-40F8-8420-CCA1786189B3}" presName="wedge4" presStyleLbl="node1" presStyleIdx="3" presStyleCnt="4"/>
      <dgm:spPr/>
      <dgm:t>
        <a:bodyPr/>
        <a:lstStyle/>
        <a:p>
          <a:endParaRPr lang="en-IE"/>
        </a:p>
      </dgm:t>
    </dgm:pt>
    <dgm:pt modelId="{ACD2972E-7896-464A-868E-4328A3AD8F1A}" type="pres">
      <dgm:prSet presAssocID="{DFEF9C0E-513A-40F8-8420-CCA1786189B3}" presName="dummy4a" presStyleCnt="0"/>
      <dgm:spPr/>
      <dgm:t>
        <a:bodyPr/>
        <a:lstStyle/>
        <a:p>
          <a:endParaRPr lang="en-IE"/>
        </a:p>
      </dgm:t>
    </dgm:pt>
    <dgm:pt modelId="{084650BB-AC31-4DFE-BE6B-54F57A9EB421}" type="pres">
      <dgm:prSet presAssocID="{DFEF9C0E-513A-40F8-8420-CCA1786189B3}" presName="dummy4b" presStyleCnt="0"/>
      <dgm:spPr/>
      <dgm:t>
        <a:bodyPr/>
        <a:lstStyle/>
        <a:p>
          <a:endParaRPr lang="en-IE"/>
        </a:p>
      </dgm:t>
    </dgm:pt>
    <dgm:pt modelId="{CD9C5581-DA45-4AD9-B80C-9B777C531117}" type="pres">
      <dgm:prSet presAssocID="{DFEF9C0E-513A-40F8-8420-CCA1786189B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87F765C-B8AC-4400-A084-78ACEDEB90DC}" type="pres">
      <dgm:prSet presAssocID="{A626D19D-C0CA-48FA-A74B-741A2978C4D3}" presName="arrowWedge1" presStyleLbl="fgSibTrans2D1" presStyleIdx="0" presStyleCnt="4"/>
      <dgm:spPr/>
      <dgm:t>
        <a:bodyPr/>
        <a:lstStyle/>
        <a:p>
          <a:endParaRPr lang="en-IE"/>
        </a:p>
      </dgm:t>
    </dgm:pt>
    <dgm:pt modelId="{A0FDBCF4-C0B1-4C53-BD0B-C8667C446778}" type="pres">
      <dgm:prSet presAssocID="{4915E276-8E07-401E-803B-448EF2974189}" presName="arrowWedge2" presStyleLbl="fgSibTrans2D1" presStyleIdx="1" presStyleCnt="4"/>
      <dgm:spPr/>
      <dgm:t>
        <a:bodyPr/>
        <a:lstStyle/>
        <a:p>
          <a:endParaRPr lang="en-IE"/>
        </a:p>
      </dgm:t>
    </dgm:pt>
    <dgm:pt modelId="{83AB0B40-5B47-4B6C-B35A-55A07FA891FF}" type="pres">
      <dgm:prSet presAssocID="{014DE809-F79B-4E9F-868A-5A79EE5A1519}" presName="arrowWedge3" presStyleLbl="fgSibTrans2D1" presStyleIdx="2" presStyleCnt="4"/>
      <dgm:spPr/>
      <dgm:t>
        <a:bodyPr/>
        <a:lstStyle/>
        <a:p>
          <a:endParaRPr lang="en-IE"/>
        </a:p>
      </dgm:t>
    </dgm:pt>
    <dgm:pt modelId="{E209F63F-D858-4F30-905E-AF62C647FE99}" type="pres">
      <dgm:prSet presAssocID="{D6CB95F5-4007-4C38-A0EA-BD8AE846C24C}" presName="arrowWedge4" presStyleLbl="fgSibTrans2D1" presStyleIdx="3" presStyleCnt="4" custLinFactNeighborX="-291" custLinFactNeighborY="-1217"/>
      <dgm:spPr/>
      <dgm:t>
        <a:bodyPr/>
        <a:lstStyle/>
        <a:p>
          <a:endParaRPr lang="en-IE"/>
        </a:p>
      </dgm:t>
    </dgm:pt>
  </dgm:ptLst>
  <dgm:cxnLst>
    <dgm:cxn modelId="{876DED0F-643D-4E7E-B94A-19E591E61253}" type="presOf" srcId="{C31671FE-EB5E-4394-970D-F659AA69577E}" destId="{4FA4ACE3-E2C9-4ADB-ADDA-8B925C7AEC3F}" srcOrd="1" destOrd="0" presId="urn:microsoft.com/office/officeart/2005/8/layout/cycle8"/>
    <dgm:cxn modelId="{33DFDF99-CE95-4228-99BF-1940654917A0}" type="presOf" srcId="{D4B49C90-3AA3-4D1D-8807-5B00B3EC47E8}" destId="{CB136088-C2D8-4ED4-A7EE-0E5890C6D3C9}" srcOrd="1" destOrd="0" presId="urn:microsoft.com/office/officeart/2005/8/layout/cycle8"/>
    <dgm:cxn modelId="{E5B16C46-EE36-4A59-BA9A-7ECB5AF66FD9}" type="presOf" srcId="{C31671FE-EB5E-4394-970D-F659AA69577E}" destId="{74543375-D19A-406C-965E-253843614873}" srcOrd="0" destOrd="0" presId="urn:microsoft.com/office/officeart/2005/8/layout/cycle8"/>
    <dgm:cxn modelId="{4D73E172-386E-490B-A231-C73C0748F901}" srcId="{DFEF9C0E-513A-40F8-8420-CCA1786189B3}" destId="{ECB25F80-9C67-4821-AA51-F8348E491129}" srcOrd="3" destOrd="0" parTransId="{ABB4CC56-0444-4BBC-82C4-AB2219FB1935}" sibTransId="{D6CB95F5-4007-4C38-A0EA-BD8AE846C24C}"/>
    <dgm:cxn modelId="{9BC8EC79-B5E4-4F1B-A3E9-20CC5DBBFC19}" srcId="{DFEF9C0E-513A-40F8-8420-CCA1786189B3}" destId="{C31671FE-EB5E-4394-970D-F659AA69577E}" srcOrd="1" destOrd="0" parTransId="{9B7B2605-DB07-4CD5-8D64-0AB39A754400}" sibTransId="{4915E276-8E07-401E-803B-448EF2974189}"/>
    <dgm:cxn modelId="{84F456C1-29F1-49B8-9224-93BA32445871}" type="presOf" srcId="{ECB25F80-9C67-4821-AA51-F8348E491129}" destId="{D62C6B62-EEA3-41BA-B523-73D4F9CAF33D}" srcOrd="0" destOrd="0" presId="urn:microsoft.com/office/officeart/2005/8/layout/cycle8"/>
    <dgm:cxn modelId="{46D9B907-6FCF-4EAC-ACDA-F41854937E17}" type="presOf" srcId="{D4B49C90-3AA3-4D1D-8807-5B00B3EC47E8}" destId="{57FA8AB4-5225-41D5-B445-5A47DC0FA830}" srcOrd="0" destOrd="0" presId="urn:microsoft.com/office/officeart/2005/8/layout/cycle8"/>
    <dgm:cxn modelId="{78E7C8D6-C73F-4FA2-8AD7-CC3B0C52E10E}" srcId="{DFEF9C0E-513A-40F8-8420-CCA1786189B3}" destId="{D4B49C90-3AA3-4D1D-8807-5B00B3EC47E8}" srcOrd="0" destOrd="0" parTransId="{CDD05860-0202-47A3-A919-23EF94FE2836}" sibTransId="{A626D19D-C0CA-48FA-A74B-741A2978C4D3}"/>
    <dgm:cxn modelId="{143294FA-09D6-4210-A6D5-7F004FD9E00B}" srcId="{DFEF9C0E-513A-40F8-8420-CCA1786189B3}" destId="{BCBF7112-8EA2-4C19-ADA1-43C90BB5912B}" srcOrd="2" destOrd="0" parTransId="{112E8E59-C609-4F0D-A5A6-877DD9F6E1E5}" sibTransId="{014DE809-F79B-4E9F-868A-5A79EE5A1519}"/>
    <dgm:cxn modelId="{BB29A89D-5E8E-49CE-8DFA-6B850E468074}" type="presOf" srcId="{ECB25F80-9C67-4821-AA51-F8348E491129}" destId="{CD9C5581-DA45-4AD9-B80C-9B777C531117}" srcOrd="1" destOrd="0" presId="urn:microsoft.com/office/officeart/2005/8/layout/cycle8"/>
    <dgm:cxn modelId="{3CC7D3E5-5E23-4245-957C-6C5DDDEA9231}" type="presOf" srcId="{BCBF7112-8EA2-4C19-ADA1-43C90BB5912B}" destId="{97998997-1015-4B26-B816-BA6652F85406}" srcOrd="0" destOrd="0" presId="urn:microsoft.com/office/officeart/2005/8/layout/cycle8"/>
    <dgm:cxn modelId="{E82F7708-95CF-4B03-B286-B8A504A3B4C5}" type="presOf" srcId="{BCBF7112-8EA2-4C19-ADA1-43C90BB5912B}" destId="{7975B140-CD2F-40DB-9351-049D33951836}" srcOrd="1" destOrd="0" presId="urn:microsoft.com/office/officeart/2005/8/layout/cycle8"/>
    <dgm:cxn modelId="{25BD8007-44F1-4FC8-82BA-3840CD945AC7}" type="presOf" srcId="{DFEF9C0E-513A-40F8-8420-CCA1786189B3}" destId="{193AB398-F96F-4565-87C9-919B40DB737E}" srcOrd="0" destOrd="0" presId="urn:microsoft.com/office/officeart/2005/8/layout/cycle8"/>
    <dgm:cxn modelId="{F6D2CF15-34F3-4408-9816-3AD13D1219F6}" type="presParOf" srcId="{193AB398-F96F-4565-87C9-919B40DB737E}" destId="{57FA8AB4-5225-41D5-B445-5A47DC0FA830}" srcOrd="0" destOrd="0" presId="urn:microsoft.com/office/officeart/2005/8/layout/cycle8"/>
    <dgm:cxn modelId="{EDEB7C15-49B5-4DE4-8FC1-0272B0009FEC}" type="presParOf" srcId="{193AB398-F96F-4565-87C9-919B40DB737E}" destId="{9FF3F955-D716-4971-97B2-97E989BA6D60}" srcOrd="1" destOrd="0" presId="urn:microsoft.com/office/officeart/2005/8/layout/cycle8"/>
    <dgm:cxn modelId="{8CD82537-39BF-4986-A43B-A7BD3A45BBEB}" type="presParOf" srcId="{193AB398-F96F-4565-87C9-919B40DB737E}" destId="{21A8C0BC-7802-4C98-B730-6FA50DA46FD8}" srcOrd="2" destOrd="0" presId="urn:microsoft.com/office/officeart/2005/8/layout/cycle8"/>
    <dgm:cxn modelId="{72B7888F-7BDD-4516-AF8D-5B8C3E96D843}" type="presParOf" srcId="{193AB398-F96F-4565-87C9-919B40DB737E}" destId="{CB136088-C2D8-4ED4-A7EE-0E5890C6D3C9}" srcOrd="3" destOrd="0" presId="urn:microsoft.com/office/officeart/2005/8/layout/cycle8"/>
    <dgm:cxn modelId="{66D0F23F-8861-4394-BEE1-02911ED04641}" type="presParOf" srcId="{193AB398-F96F-4565-87C9-919B40DB737E}" destId="{74543375-D19A-406C-965E-253843614873}" srcOrd="4" destOrd="0" presId="urn:microsoft.com/office/officeart/2005/8/layout/cycle8"/>
    <dgm:cxn modelId="{0433A28B-7A47-4B82-AE2C-29A883518FEE}" type="presParOf" srcId="{193AB398-F96F-4565-87C9-919B40DB737E}" destId="{ABB8C4F3-E2AB-4235-8D37-6995B6851153}" srcOrd="5" destOrd="0" presId="urn:microsoft.com/office/officeart/2005/8/layout/cycle8"/>
    <dgm:cxn modelId="{0A8F6AB0-F8DD-4851-9649-1DB1D0A0E6FB}" type="presParOf" srcId="{193AB398-F96F-4565-87C9-919B40DB737E}" destId="{6CA0065D-9EDF-457A-91AB-32D2367C7CE8}" srcOrd="6" destOrd="0" presId="urn:microsoft.com/office/officeart/2005/8/layout/cycle8"/>
    <dgm:cxn modelId="{8071FC90-2997-4151-963C-72020C4CACCC}" type="presParOf" srcId="{193AB398-F96F-4565-87C9-919B40DB737E}" destId="{4FA4ACE3-E2C9-4ADB-ADDA-8B925C7AEC3F}" srcOrd="7" destOrd="0" presId="urn:microsoft.com/office/officeart/2005/8/layout/cycle8"/>
    <dgm:cxn modelId="{0EAFA600-27B9-4253-8C17-06374392DD7E}" type="presParOf" srcId="{193AB398-F96F-4565-87C9-919B40DB737E}" destId="{97998997-1015-4B26-B816-BA6652F85406}" srcOrd="8" destOrd="0" presId="urn:microsoft.com/office/officeart/2005/8/layout/cycle8"/>
    <dgm:cxn modelId="{B4D35E07-9CB7-4204-A2C4-6DD1AA52BAA0}" type="presParOf" srcId="{193AB398-F96F-4565-87C9-919B40DB737E}" destId="{6F84B43E-4C41-4C00-B3F1-FD431112B7D9}" srcOrd="9" destOrd="0" presId="urn:microsoft.com/office/officeart/2005/8/layout/cycle8"/>
    <dgm:cxn modelId="{064657D7-FE77-4DAF-91FD-A8F6C1888E19}" type="presParOf" srcId="{193AB398-F96F-4565-87C9-919B40DB737E}" destId="{FEA77EB4-618C-4F0D-B595-1EDAA6B3B731}" srcOrd="10" destOrd="0" presId="urn:microsoft.com/office/officeart/2005/8/layout/cycle8"/>
    <dgm:cxn modelId="{AFC1B9F5-79A7-4840-A59B-35D8A0D54C99}" type="presParOf" srcId="{193AB398-F96F-4565-87C9-919B40DB737E}" destId="{7975B140-CD2F-40DB-9351-049D33951836}" srcOrd="11" destOrd="0" presId="urn:microsoft.com/office/officeart/2005/8/layout/cycle8"/>
    <dgm:cxn modelId="{E4049269-4CC2-4048-AC25-A4742C7BF85A}" type="presParOf" srcId="{193AB398-F96F-4565-87C9-919B40DB737E}" destId="{D62C6B62-EEA3-41BA-B523-73D4F9CAF33D}" srcOrd="12" destOrd="0" presId="urn:microsoft.com/office/officeart/2005/8/layout/cycle8"/>
    <dgm:cxn modelId="{8F5CF69D-6B38-4BB6-970A-871FF119450F}" type="presParOf" srcId="{193AB398-F96F-4565-87C9-919B40DB737E}" destId="{ACD2972E-7896-464A-868E-4328A3AD8F1A}" srcOrd="13" destOrd="0" presId="urn:microsoft.com/office/officeart/2005/8/layout/cycle8"/>
    <dgm:cxn modelId="{F3D737A0-A603-41ED-9141-55C6ADD0B933}" type="presParOf" srcId="{193AB398-F96F-4565-87C9-919B40DB737E}" destId="{084650BB-AC31-4DFE-BE6B-54F57A9EB421}" srcOrd="14" destOrd="0" presId="urn:microsoft.com/office/officeart/2005/8/layout/cycle8"/>
    <dgm:cxn modelId="{1B0C019C-1756-4DD8-8918-B95D0836687F}" type="presParOf" srcId="{193AB398-F96F-4565-87C9-919B40DB737E}" destId="{CD9C5581-DA45-4AD9-B80C-9B777C531117}" srcOrd="15" destOrd="0" presId="urn:microsoft.com/office/officeart/2005/8/layout/cycle8"/>
    <dgm:cxn modelId="{3EA58B6C-3235-4AD3-A703-469A7CA11465}" type="presParOf" srcId="{193AB398-F96F-4565-87C9-919B40DB737E}" destId="{487F765C-B8AC-4400-A084-78ACEDEB90DC}" srcOrd="16" destOrd="0" presId="urn:microsoft.com/office/officeart/2005/8/layout/cycle8"/>
    <dgm:cxn modelId="{390A417E-9245-429D-BAD4-A9B91EE92DA6}" type="presParOf" srcId="{193AB398-F96F-4565-87C9-919B40DB737E}" destId="{A0FDBCF4-C0B1-4C53-BD0B-C8667C446778}" srcOrd="17" destOrd="0" presId="urn:microsoft.com/office/officeart/2005/8/layout/cycle8"/>
    <dgm:cxn modelId="{501505E8-F14B-4EC3-A4E6-94018F307FDC}" type="presParOf" srcId="{193AB398-F96F-4565-87C9-919B40DB737E}" destId="{83AB0B40-5B47-4B6C-B35A-55A07FA891FF}" srcOrd="18" destOrd="0" presId="urn:microsoft.com/office/officeart/2005/8/layout/cycle8"/>
    <dgm:cxn modelId="{A4897C14-EB7F-4107-8284-CAD4E852AB34}" type="presParOf" srcId="{193AB398-F96F-4565-87C9-919B40DB737E}" destId="{E209F63F-D858-4F30-905E-AF62C647FE9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2092C5-B7A2-4F20-9BDD-4C24F47FE354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0B006DB3-A64D-4F77-A0C6-B65A3C4A96A2}">
      <dgm:prSet phldrT="[Text]"/>
      <dgm:spPr/>
      <dgm:t>
        <a:bodyPr/>
        <a:lstStyle/>
        <a:p>
          <a:r>
            <a:rPr lang="en-IE" dirty="0" smtClean="0">
              <a:solidFill>
                <a:schemeClr val="accent5">
                  <a:lumMod val="75000"/>
                </a:schemeClr>
              </a:solidFill>
            </a:rPr>
            <a:t>Targets Set </a:t>
          </a:r>
          <a:endParaRPr lang="en-IE" dirty="0">
            <a:solidFill>
              <a:schemeClr val="accent5">
                <a:lumMod val="75000"/>
              </a:schemeClr>
            </a:solidFill>
          </a:endParaRPr>
        </a:p>
      </dgm:t>
    </dgm:pt>
    <dgm:pt modelId="{5BC4A315-EA09-4D2D-8999-BA8CFCF57AF9}" type="parTrans" cxnId="{7AF7B1D5-D98D-4337-BF52-EB9E2694D898}">
      <dgm:prSet/>
      <dgm:spPr/>
      <dgm:t>
        <a:bodyPr/>
        <a:lstStyle/>
        <a:p>
          <a:endParaRPr lang="en-IE"/>
        </a:p>
      </dgm:t>
    </dgm:pt>
    <dgm:pt modelId="{C7A830BC-4407-4EE5-9EBC-25FB014EE108}" type="sibTrans" cxnId="{7AF7B1D5-D98D-4337-BF52-EB9E2694D898}">
      <dgm:prSet/>
      <dgm:spPr/>
      <dgm:t>
        <a:bodyPr/>
        <a:lstStyle/>
        <a:p>
          <a:endParaRPr lang="en-IE"/>
        </a:p>
      </dgm:t>
    </dgm:pt>
    <dgm:pt modelId="{827ECD34-0FC6-432B-997E-70F1C6DFB067}">
      <dgm:prSet phldrT="[Text]"/>
      <dgm:spPr/>
      <dgm:t>
        <a:bodyPr/>
        <a:lstStyle/>
        <a:p>
          <a:endParaRPr lang="en-IE" dirty="0"/>
        </a:p>
      </dgm:t>
    </dgm:pt>
    <dgm:pt modelId="{E23606F8-AE80-4830-A4BC-19CDA2919468}" type="parTrans" cxnId="{3703719B-F107-4CB5-BBCB-05793EFB85CA}">
      <dgm:prSet/>
      <dgm:spPr/>
      <dgm:t>
        <a:bodyPr/>
        <a:lstStyle/>
        <a:p>
          <a:endParaRPr lang="en-IE"/>
        </a:p>
      </dgm:t>
    </dgm:pt>
    <dgm:pt modelId="{4C0230BA-E75B-49E9-8FE3-67440F0154CE}" type="sibTrans" cxnId="{3703719B-F107-4CB5-BBCB-05793EFB85CA}">
      <dgm:prSet/>
      <dgm:spPr/>
      <dgm:t>
        <a:bodyPr/>
        <a:lstStyle/>
        <a:p>
          <a:endParaRPr lang="en-IE"/>
        </a:p>
      </dgm:t>
    </dgm:pt>
    <dgm:pt modelId="{3A8B9C8B-DD67-4F8B-BA8D-952F8ADC7D27}">
      <dgm:prSet phldrT="[Text]"/>
      <dgm:spPr/>
      <dgm:t>
        <a:bodyPr/>
        <a:lstStyle/>
        <a:p>
          <a:endParaRPr lang="en-IE" dirty="0" smtClean="0"/>
        </a:p>
        <a:p>
          <a:endParaRPr lang="en-IE" dirty="0" smtClean="0"/>
        </a:p>
        <a:p>
          <a:endParaRPr lang="en-IE" dirty="0"/>
        </a:p>
      </dgm:t>
    </dgm:pt>
    <dgm:pt modelId="{51C624C3-0C8D-41B7-B6DE-5C8B48835909}" type="parTrans" cxnId="{124F4763-2E7D-495B-80F3-9739A6F0674F}">
      <dgm:prSet/>
      <dgm:spPr/>
      <dgm:t>
        <a:bodyPr/>
        <a:lstStyle/>
        <a:p>
          <a:endParaRPr lang="en-IE"/>
        </a:p>
      </dgm:t>
    </dgm:pt>
    <dgm:pt modelId="{55CAAC74-5DF1-4082-81CC-A193E27A56F5}" type="sibTrans" cxnId="{124F4763-2E7D-495B-80F3-9739A6F0674F}">
      <dgm:prSet/>
      <dgm:spPr/>
      <dgm:t>
        <a:bodyPr/>
        <a:lstStyle/>
        <a:p>
          <a:endParaRPr lang="en-IE"/>
        </a:p>
      </dgm:t>
    </dgm:pt>
    <dgm:pt modelId="{3579CFBF-7D91-4780-BCB2-5A4D14481C85}">
      <dgm:prSet phldrT="[Text]" custT="1"/>
      <dgm:spPr/>
      <dgm:t>
        <a:bodyPr/>
        <a:lstStyle/>
        <a:p>
          <a:endParaRPr lang="en-IE" sz="2400" dirty="0"/>
        </a:p>
      </dgm:t>
    </dgm:pt>
    <dgm:pt modelId="{0962A7E4-C701-49EA-BB3C-E59DDC5C8554}" type="parTrans" cxnId="{60C92007-AC5B-47DD-B8C9-7C90DB016B8D}">
      <dgm:prSet/>
      <dgm:spPr/>
      <dgm:t>
        <a:bodyPr/>
        <a:lstStyle/>
        <a:p>
          <a:endParaRPr lang="en-IE"/>
        </a:p>
      </dgm:t>
    </dgm:pt>
    <dgm:pt modelId="{4DC5430B-EDD2-4F9A-B16E-5B636FF8AB67}" type="sibTrans" cxnId="{60C92007-AC5B-47DD-B8C9-7C90DB016B8D}">
      <dgm:prSet/>
      <dgm:spPr/>
      <dgm:t>
        <a:bodyPr/>
        <a:lstStyle/>
        <a:p>
          <a:endParaRPr lang="en-IE"/>
        </a:p>
      </dgm:t>
    </dgm:pt>
    <dgm:pt modelId="{8A2F29D4-374E-4FDA-90BE-8911B090062F}">
      <dgm:prSet phldrT="[Text]" custT="1"/>
      <dgm:spPr/>
      <dgm:t>
        <a:bodyPr/>
        <a:lstStyle/>
        <a:p>
          <a:endParaRPr lang="en-IE" sz="2400" dirty="0"/>
        </a:p>
      </dgm:t>
    </dgm:pt>
    <dgm:pt modelId="{8494FE9B-9DAC-451D-9581-CD3C5811ECB9}" type="parTrans" cxnId="{D48A3A8C-0611-4F4F-BB86-2205E7464B78}">
      <dgm:prSet/>
      <dgm:spPr/>
      <dgm:t>
        <a:bodyPr/>
        <a:lstStyle/>
        <a:p>
          <a:endParaRPr lang="en-IE"/>
        </a:p>
      </dgm:t>
    </dgm:pt>
    <dgm:pt modelId="{653D6F0A-5658-4726-B1D9-2FAA10F07BF1}" type="sibTrans" cxnId="{D48A3A8C-0611-4F4F-BB86-2205E7464B78}">
      <dgm:prSet/>
      <dgm:spPr/>
      <dgm:t>
        <a:bodyPr/>
        <a:lstStyle/>
        <a:p>
          <a:endParaRPr lang="en-IE"/>
        </a:p>
      </dgm:t>
    </dgm:pt>
    <dgm:pt modelId="{8EF2B3DD-F9DD-483B-97CB-DD4CB48748CC}">
      <dgm:prSet phldrT="[Text]" custT="1"/>
      <dgm:spPr/>
      <dgm:t>
        <a:bodyPr/>
        <a:lstStyle/>
        <a:p>
          <a:endParaRPr lang="en-IE" sz="2400" dirty="0"/>
        </a:p>
      </dgm:t>
    </dgm:pt>
    <dgm:pt modelId="{B9E77154-2896-4D6A-9989-92F8722874D5}" type="parTrans" cxnId="{06A6DE1C-D7BC-4479-93AD-442962F18192}">
      <dgm:prSet/>
      <dgm:spPr/>
      <dgm:t>
        <a:bodyPr/>
        <a:lstStyle/>
        <a:p>
          <a:endParaRPr lang="en-IE"/>
        </a:p>
      </dgm:t>
    </dgm:pt>
    <dgm:pt modelId="{298C3C2F-992B-41C6-A9B7-9C1471AC83EC}" type="sibTrans" cxnId="{06A6DE1C-D7BC-4479-93AD-442962F18192}">
      <dgm:prSet/>
      <dgm:spPr/>
      <dgm:t>
        <a:bodyPr/>
        <a:lstStyle/>
        <a:p>
          <a:endParaRPr lang="en-IE"/>
        </a:p>
      </dgm:t>
    </dgm:pt>
    <dgm:pt modelId="{99D2A69D-B989-4CDF-9DBC-2D7107E84F85}">
      <dgm:prSet phldrT="[Text]"/>
      <dgm:spPr/>
      <dgm:t>
        <a:bodyPr/>
        <a:lstStyle/>
        <a:p>
          <a:endParaRPr lang="en-IE" dirty="0"/>
        </a:p>
      </dgm:t>
    </dgm:pt>
    <dgm:pt modelId="{488D5845-03DA-45E3-A1C9-BBFCF0577D8F}" type="sibTrans" cxnId="{C87C704C-ABB4-41F7-B943-0C0EE97C3894}">
      <dgm:prSet/>
      <dgm:spPr/>
      <dgm:t>
        <a:bodyPr/>
        <a:lstStyle/>
        <a:p>
          <a:endParaRPr lang="en-IE"/>
        </a:p>
      </dgm:t>
    </dgm:pt>
    <dgm:pt modelId="{388C7CBA-0F09-4B4D-8421-18A387D9A8D2}" type="parTrans" cxnId="{C87C704C-ABB4-41F7-B943-0C0EE97C3894}">
      <dgm:prSet/>
      <dgm:spPr/>
      <dgm:t>
        <a:bodyPr/>
        <a:lstStyle/>
        <a:p>
          <a:endParaRPr lang="en-IE"/>
        </a:p>
      </dgm:t>
    </dgm:pt>
    <dgm:pt modelId="{75620215-F696-423D-8E64-168D4778C4C9}" type="pres">
      <dgm:prSet presAssocID="{ED2092C5-B7A2-4F20-9BDD-4C24F47FE3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5A7B970-A2BA-43C5-A1B0-A96BDF8080AB}" type="pres">
      <dgm:prSet presAssocID="{ED2092C5-B7A2-4F20-9BDD-4C24F47FE354}" presName="radial" presStyleCnt="0">
        <dgm:presLayoutVars>
          <dgm:animLvl val="ctr"/>
        </dgm:presLayoutVars>
      </dgm:prSet>
      <dgm:spPr/>
    </dgm:pt>
    <dgm:pt modelId="{38ADDBCC-0080-40E2-BFA7-F02687CF0B71}" type="pres">
      <dgm:prSet presAssocID="{0B006DB3-A64D-4F77-A0C6-B65A3C4A96A2}" presName="centerShape" presStyleLbl="vennNode1" presStyleIdx="0" presStyleCnt="7"/>
      <dgm:spPr/>
      <dgm:t>
        <a:bodyPr/>
        <a:lstStyle/>
        <a:p>
          <a:endParaRPr lang="en-IE"/>
        </a:p>
      </dgm:t>
    </dgm:pt>
    <dgm:pt modelId="{B04BD7B3-85A5-4914-AF53-9889FB1FCE29}" type="pres">
      <dgm:prSet presAssocID="{827ECD34-0FC6-432B-997E-70F1C6DFB067}" presName="node" presStyleLbl="vennNode1" presStyleIdx="1" presStyleCnt="7" custScaleX="145685" custScaleY="130038" custRadScaleRad="97792" custRadScaleInc="180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2026D1D-1ED9-4D54-8246-54975E56F2E4}" type="pres">
      <dgm:prSet presAssocID="{3A8B9C8B-DD67-4F8B-BA8D-952F8ADC7D27}" presName="node" presStyleLbl="vennNode1" presStyleIdx="2" presStyleCnt="7" custScaleX="145685" custScaleY="130038" custRadScaleRad="101476" custRadScaleInc="474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74322AF-C3A8-4AAA-94AB-4F335072F0B3}" type="pres">
      <dgm:prSet presAssocID="{99D2A69D-B989-4CDF-9DBC-2D7107E84F85}" presName="node" presStyleLbl="vennNode1" presStyleIdx="3" presStyleCnt="7" custScaleX="145685" custScaleY="130038" custRadScaleRad="99898" custRadScaleInc="-197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D12B2F1-1348-477A-B255-54D644D6489A}" type="pres">
      <dgm:prSet presAssocID="{3579CFBF-7D91-4780-BCB2-5A4D14481C85}" presName="node" presStyleLbl="vennNode1" presStyleIdx="4" presStyleCnt="7" custScaleX="145603" custScaleY="13005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900374A-C2F9-4A4F-B0BC-7EB3BBC38AFB}" type="pres">
      <dgm:prSet presAssocID="{8A2F29D4-374E-4FDA-90BE-8911B090062F}" presName="node" presStyleLbl="vennNode1" presStyleIdx="5" presStyleCnt="7" custScaleX="145685" custScaleY="130038" custRadScaleRad="101025" custRadScaleInc="559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6C2C990-8615-4E45-9951-5299189F668D}" type="pres">
      <dgm:prSet presAssocID="{8EF2B3DD-F9DD-483B-97CB-DD4CB48748CC}" presName="node" presStyleLbl="vennNode1" presStyleIdx="6" presStyleCnt="7" custScaleX="145685" custScaleY="13003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6A6DE1C-D7BC-4479-93AD-442962F18192}" srcId="{0B006DB3-A64D-4F77-A0C6-B65A3C4A96A2}" destId="{8EF2B3DD-F9DD-483B-97CB-DD4CB48748CC}" srcOrd="5" destOrd="0" parTransId="{B9E77154-2896-4D6A-9989-92F8722874D5}" sibTransId="{298C3C2F-992B-41C6-A9B7-9C1471AC83EC}"/>
    <dgm:cxn modelId="{AD255657-049F-4AD2-8BA0-D933FBF51BEE}" type="presOf" srcId="{827ECD34-0FC6-432B-997E-70F1C6DFB067}" destId="{B04BD7B3-85A5-4914-AF53-9889FB1FCE29}" srcOrd="0" destOrd="0" presId="urn:microsoft.com/office/officeart/2005/8/layout/radial3"/>
    <dgm:cxn modelId="{CA6154FF-327D-46D7-9B69-B0D9C484E145}" type="presOf" srcId="{99D2A69D-B989-4CDF-9DBC-2D7107E84F85}" destId="{774322AF-C3A8-4AAA-94AB-4F335072F0B3}" srcOrd="0" destOrd="0" presId="urn:microsoft.com/office/officeart/2005/8/layout/radial3"/>
    <dgm:cxn modelId="{59480BB2-B029-481D-ADDB-D42123E15CA5}" type="presOf" srcId="{3A8B9C8B-DD67-4F8B-BA8D-952F8ADC7D27}" destId="{72026D1D-1ED9-4D54-8246-54975E56F2E4}" srcOrd="0" destOrd="0" presId="urn:microsoft.com/office/officeart/2005/8/layout/radial3"/>
    <dgm:cxn modelId="{7AF7B1D5-D98D-4337-BF52-EB9E2694D898}" srcId="{ED2092C5-B7A2-4F20-9BDD-4C24F47FE354}" destId="{0B006DB3-A64D-4F77-A0C6-B65A3C4A96A2}" srcOrd="0" destOrd="0" parTransId="{5BC4A315-EA09-4D2D-8999-BA8CFCF57AF9}" sibTransId="{C7A830BC-4407-4EE5-9EBC-25FB014EE108}"/>
    <dgm:cxn modelId="{6F941236-2E9E-4701-93A8-4A2C80862DFA}" type="presOf" srcId="{8EF2B3DD-F9DD-483B-97CB-DD4CB48748CC}" destId="{16C2C990-8615-4E45-9951-5299189F668D}" srcOrd="0" destOrd="0" presId="urn:microsoft.com/office/officeart/2005/8/layout/radial3"/>
    <dgm:cxn modelId="{60C92007-AC5B-47DD-B8C9-7C90DB016B8D}" srcId="{0B006DB3-A64D-4F77-A0C6-B65A3C4A96A2}" destId="{3579CFBF-7D91-4780-BCB2-5A4D14481C85}" srcOrd="3" destOrd="0" parTransId="{0962A7E4-C701-49EA-BB3C-E59DDC5C8554}" sibTransId="{4DC5430B-EDD2-4F9A-B16E-5B636FF8AB67}"/>
    <dgm:cxn modelId="{741E1BCD-7FFF-4008-BC95-D1707EE94984}" type="presOf" srcId="{8A2F29D4-374E-4FDA-90BE-8911B090062F}" destId="{C900374A-C2F9-4A4F-B0BC-7EB3BBC38AFB}" srcOrd="0" destOrd="0" presId="urn:microsoft.com/office/officeart/2005/8/layout/radial3"/>
    <dgm:cxn modelId="{44772409-3B9D-4195-805E-B03477202B78}" type="presOf" srcId="{0B006DB3-A64D-4F77-A0C6-B65A3C4A96A2}" destId="{38ADDBCC-0080-40E2-BFA7-F02687CF0B71}" srcOrd="0" destOrd="0" presId="urn:microsoft.com/office/officeart/2005/8/layout/radial3"/>
    <dgm:cxn modelId="{F70AFF38-25CC-4958-B111-F41A7288F61B}" type="presOf" srcId="{3579CFBF-7D91-4780-BCB2-5A4D14481C85}" destId="{CD12B2F1-1348-477A-B255-54D644D6489A}" srcOrd="0" destOrd="0" presId="urn:microsoft.com/office/officeart/2005/8/layout/radial3"/>
    <dgm:cxn modelId="{D48A3A8C-0611-4F4F-BB86-2205E7464B78}" srcId="{0B006DB3-A64D-4F77-A0C6-B65A3C4A96A2}" destId="{8A2F29D4-374E-4FDA-90BE-8911B090062F}" srcOrd="4" destOrd="0" parTransId="{8494FE9B-9DAC-451D-9581-CD3C5811ECB9}" sibTransId="{653D6F0A-5658-4726-B1D9-2FAA10F07BF1}"/>
    <dgm:cxn modelId="{5DDD7285-C4BF-43B5-9195-D1207017B373}" type="presOf" srcId="{ED2092C5-B7A2-4F20-9BDD-4C24F47FE354}" destId="{75620215-F696-423D-8E64-168D4778C4C9}" srcOrd="0" destOrd="0" presId="urn:microsoft.com/office/officeart/2005/8/layout/radial3"/>
    <dgm:cxn modelId="{3703719B-F107-4CB5-BBCB-05793EFB85CA}" srcId="{0B006DB3-A64D-4F77-A0C6-B65A3C4A96A2}" destId="{827ECD34-0FC6-432B-997E-70F1C6DFB067}" srcOrd="0" destOrd="0" parTransId="{E23606F8-AE80-4830-A4BC-19CDA2919468}" sibTransId="{4C0230BA-E75B-49E9-8FE3-67440F0154CE}"/>
    <dgm:cxn modelId="{124F4763-2E7D-495B-80F3-9739A6F0674F}" srcId="{0B006DB3-A64D-4F77-A0C6-B65A3C4A96A2}" destId="{3A8B9C8B-DD67-4F8B-BA8D-952F8ADC7D27}" srcOrd="1" destOrd="0" parTransId="{51C624C3-0C8D-41B7-B6DE-5C8B48835909}" sibTransId="{55CAAC74-5DF1-4082-81CC-A193E27A56F5}"/>
    <dgm:cxn modelId="{C87C704C-ABB4-41F7-B943-0C0EE97C3894}" srcId="{0B006DB3-A64D-4F77-A0C6-B65A3C4A96A2}" destId="{99D2A69D-B989-4CDF-9DBC-2D7107E84F85}" srcOrd="2" destOrd="0" parTransId="{388C7CBA-0F09-4B4D-8421-18A387D9A8D2}" sibTransId="{488D5845-03DA-45E3-A1C9-BBFCF0577D8F}"/>
    <dgm:cxn modelId="{514B622C-5837-4049-A724-D87A8ADACB6C}" type="presParOf" srcId="{75620215-F696-423D-8E64-168D4778C4C9}" destId="{C5A7B970-A2BA-43C5-A1B0-A96BDF8080AB}" srcOrd="0" destOrd="0" presId="urn:microsoft.com/office/officeart/2005/8/layout/radial3"/>
    <dgm:cxn modelId="{2585A6C1-016D-42D7-863A-08C2DE5B2523}" type="presParOf" srcId="{C5A7B970-A2BA-43C5-A1B0-A96BDF8080AB}" destId="{38ADDBCC-0080-40E2-BFA7-F02687CF0B71}" srcOrd="0" destOrd="0" presId="urn:microsoft.com/office/officeart/2005/8/layout/radial3"/>
    <dgm:cxn modelId="{5444741D-E1DC-466E-BD0E-EBC22A61DD7D}" type="presParOf" srcId="{C5A7B970-A2BA-43C5-A1B0-A96BDF8080AB}" destId="{B04BD7B3-85A5-4914-AF53-9889FB1FCE29}" srcOrd="1" destOrd="0" presId="urn:microsoft.com/office/officeart/2005/8/layout/radial3"/>
    <dgm:cxn modelId="{D8C76E11-4CFF-4F77-8B1C-78AB8E736598}" type="presParOf" srcId="{C5A7B970-A2BA-43C5-A1B0-A96BDF8080AB}" destId="{72026D1D-1ED9-4D54-8246-54975E56F2E4}" srcOrd="2" destOrd="0" presId="urn:microsoft.com/office/officeart/2005/8/layout/radial3"/>
    <dgm:cxn modelId="{99D103E9-6281-4D04-B04B-769BF853B463}" type="presParOf" srcId="{C5A7B970-A2BA-43C5-A1B0-A96BDF8080AB}" destId="{774322AF-C3A8-4AAA-94AB-4F335072F0B3}" srcOrd="3" destOrd="0" presId="urn:microsoft.com/office/officeart/2005/8/layout/radial3"/>
    <dgm:cxn modelId="{740A6303-EF15-4806-990F-BEFFDC770D53}" type="presParOf" srcId="{C5A7B970-A2BA-43C5-A1B0-A96BDF8080AB}" destId="{CD12B2F1-1348-477A-B255-54D644D6489A}" srcOrd="4" destOrd="0" presId="urn:microsoft.com/office/officeart/2005/8/layout/radial3"/>
    <dgm:cxn modelId="{F239DD7B-C9F4-4322-B13F-F3AC1039F7B8}" type="presParOf" srcId="{C5A7B970-A2BA-43C5-A1B0-A96BDF8080AB}" destId="{C900374A-C2F9-4A4F-B0BC-7EB3BBC38AFB}" srcOrd="5" destOrd="0" presId="urn:microsoft.com/office/officeart/2005/8/layout/radial3"/>
    <dgm:cxn modelId="{38739D98-4E76-4315-B797-A7BF76274AF2}" type="presParOf" srcId="{C5A7B970-A2BA-43C5-A1B0-A96BDF8080AB}" destId="{16C2C990-8615-4E45-9951-5299189F668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5805A-D9BB-4B13-B743-71FF01983BF5}">
      <dsp:nvSpPr>
        <dsp:cNvPr id="0" name=""/>
        <dsp:cNvSpPr/>
      </dsp:nvSpPr>
      <dsp:spPr>
        <a:xfrm rot="5400000">
          <a:off x="327854" y="2878846"/>
          <a:ext cx="987159" cy="16426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4A6C14-3FEF-4F7A-8D62-A76B54371726}">
      <dsp:nvSpPr>
        <dsp:cNvPr id="0" name=""/>
        <dsp:cNvSpPr/>
      </dsp:nvSpPr>
      <dsp:spPr>
        <a:xfrm>
          <a:off x="163072" y="3369633"/>
          <a:ext cx="1482959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Role and support of the Donegal ETB </a:t>
          </a:r>
          <a:endParaRPr lang="en-IE" sz="1600" kern="1200" dirty="0"/>
        </a:p>
      </dsp:txBody>
      <dsp:txXfrm>
        <a:off x="163072" y="3369633"/>
        <a:ext cx="1482959" cy="1299900"/>
      </dsp:txXfrm>
    </dsp:sp>
    <dsp:sp modelId="{7CF190C4-2070-42A4-928B-B84205893FDF}">
      <dsp:nvSpPr>
        <dsp:cNvPr id="0" name=""/>
        <dsp:cNvSpPr/>
      </dsp:nvSpPr>
      <dsp:spPr>
        <a:xfrm>
          <a:off x="1366228" y="2757915"/>
          <a:ext cx="279803" cy="27980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8687C-A576-489D-81F3-23C121F3E69F}">
      <dsp:nvSpPr>
        <dsp:cNvPr id="0" name=""/>
        <dsp:cNvSpPr/>
      </dsp:nvSpPr>
      <dsp:spPr>
        <a:xfrm rot="5400000">
          <a:off x="2143285" y="2429615"/>
          <a:ext cx="987159" cy="16426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475D0-C77E-4C4A-819E-5FA46735924A}">
      <dsp:nvSpPr>
        <dsp:cNvPr id="0" name=""/>
        <dsp:cNvSpPr/>
      </dsp:nvSpPr>
      <dsp:spPr>
        <a:xfrm>
          <a:off x="1978504" y="2920403"/>
          <a:ext cx="1482959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Role and Support of Management</a:t>
          </a:r>
          <a:endParaRPr lang="en-IE" sz="1600" kern="1200" dirty="0"/>
        </a:p>
      </dsp:txBody>
      <dsp:txXfrm>
        <a:off x="1978504" y="2920403"/>
        <a:ext cx="1482959" cy="1299900"/>
      </dsp:txXfrm>
    </dsp:sp>
    <dsp:sp modelId="{550E39CE-2334-485E-92A7-AF449F94CFB9}">
      <dsp:nvSpPr>
        <dsp:cNvPr id="0" name=""/>
        <dsp:cNvSpPr/>
      </dsp:nvSpPr>
      <dsp:spPr>
        <a:xfrm>
          <a:off x="3181659" y="2308685"/>
          <a:ext cx="279803" cy="27980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5BDD70-9200-4EC5-AC81-03A256BCA33D}">
      <dsp:nvSpPr>
        <dsp:cNvPr id="0" name=""/>
        <dsp:cNvSpPr/>
      </dsp:nvSpPr>
      <dsp:spPr>
        <a:xfrm rot="5400000">
          <a:off x="3958717" y="1980385"/>
          <a:ext cx="987159" cy="16426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DF913-E142-49D7-9683-FF14A77DE5E8}">
      <dsp:nvSpPr>
        <dsp:cNvPr id="0" name=""/>
        <dsp:cNvSpPr/>
      </dsp:nvSpPr>
      <dsp:spPr>
        <a:xfrm>
          <a:off x="3793936" y="2471172"/>
          <a:ext cx="1482959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Training Staff in IL</a:t>
          </a:r>
          <a:endParaRPr lang="en-IE" sz="1600" kern="1200" dirty="0"/>
        </a:p>
      </dsp:txBody>
      <dsp:txXfrm>
        <a:off x="3793936" y="2471172"/>
        <a:ext cx="1482959" cy="1299900"/>
      </dsp:txXfrm>
    </dsp:sp>
    <dsp:sp modelId="{6F85930C-6218-4540-ADA2-61E1523766A7}">
      <dsp:nvSpPr>
        <dsp:cNvPr id="0" name=""/>
        <dsp:cNvSpPr/>
      </dsp:nvSpPr>
      <dsp:spPr>
        <a:xfrm>
          <a:off x="4997091" y="1859454"/>
          <a:ext cx="279803" cy="27980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B66519-A2BC-416F-BD85-A629EDE6C298}">
      <dsp:nvSpPr>
        <dsp:cNvPr id="0" name=""/>
        <dsp:cNvSpPr/>
      </dsp:nvSpPr>
      <dsp:spPr>
        <a:xfrm rot="5400000">
          <a:off x="5774149" y="1531155"/>
          <a:ext cx="987159" cy="16426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46195-0AC1-49B5-9E70-A10D606470DF}">
      <dsp:nvSpPr>
        <dsp:cNvPr id="0" name=""/>
        <dsp:cNvSpPr/>
      </dsp:nvSpPr>
      <dsp:spPr>
        <a:xfrm>
          <a:off x="5609367" y="2021942"/>
          <a:ext cx="1482959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Communicating strategies and common IL goals to staff</a:t>
          </a:r>
          <a:endParaRPr lang="en-IE" sz="1600" kern="1200" dirty="0"/>
        </a:p>
      </dsp:txBody>
      <dsp:txXfrm>
        <a:off x="5609367" y="2021942"/>
        <a:ext cx="1482959" cy="1299900"/>
      </dsp:txXfrm>
    </dsp:sp>
    <dsp:sp modelId="{17F447C2-3048-4B95-ADE8-BF8757358406}">
      <dsp:nvSpPr>
        <dsp:cNvPr id="0" name=""/>
        <dsp:cNvSpPr/>
      </dsp:nvSpPr>
      <dsp:spPr>
        <a:xfrm>
          <a:off x="6812523" y="1410224"/>
          <a:ext cx="279803" cy="27980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746A7-F680-4F26-8638-E090BFD95733}">
      <dsp:nvSpPr>
        <dsp:cNvPr id="0" name=""/>
        <dsp:cNvSpPr/>
      </dsp:nvSpPr>
      <dsp:spPr>
        <a:xfrm rot="5400000">
          <a:off x="7589581" y="1081924"/>
          <a:ext cx="987159" cy="16426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29308A-C168-4BBD-887A-7CAC28E8951F}">
      <dsp:nvSpPr>
        <dsp:cNvPr id="0" name=""/>
        <dsp:cNvSpPr/>
      </dsp:nvSpPr>
      <dsp:spPr>
        <a:xfrm>
          <a:off x="7424799" y="1572711"/>
          <a:ext cx="1482959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Future Goals</a:t>
          </a:r>
          <a:endParaRPr lang="en-IE" sz="1600" kern="1200" dirty="0"/>
        </a:p>
      </dsp:txBody>
      <dsp:txXfrm>
        <a:off x="7424799" y="1572711"/>
        <a:ext cx="1482959" cy="129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8D91E-C3B1-42E3-8591-DC4856555294}">
      <dsp:nvSpPr>
        <dsp:cNvPr id="0" name=""/>
        <dsp:cNvSpPr/>
      </dsp:nvSpPr>
      <dsp:spPr>
        <a:xfrm>
          <a:off x="0" y="531985"/>
          <a:ext cx="88873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8ACD9-D51A-4B5D-AF0A-E7B5AC8D4C48}">
      <dsp:nvSpPr>
        <dsp:cNvPr id="0" name=""/>
        <dsp:cNvSpPr/>
      </dsp:nvSpPr>
      <dsp:spPr>
        <a:xfrm>
          <a:off x="444366" y="266305"/>
          <a:ext cx="62211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44" tIns="0" rIns="2351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Investment in ETBI IL CPD Programme – Funding – Time  </a:t>
          </a:r>
          <a:endParaRPr lang="en-IE" sz="1800" kern="1200" dirty="0"/>
        </a:p>
      </dsp:txBody>
      <dsp:txXfrm>
        <a:off x="470305" y="292244"/>
        <a:ext cx="6169250" cy="479482"/>
      </dsp:txXfrm>
    </dsp:sp>
    <dsp:sp modelId="{ADA2214A-EC69-4DE7-9B5F-47AA6DEE3091}">
      <dsp:nvSpPr>
        <dsp:cNvPr id="0" name=""/>
        <dsp:cNvSpPr/>
      </dsp:nvSpPr>
      <dsp:spPr>
        <a:xfrm>
          <a:off x="0" y="1348465"/>
          <a:ext cx="88873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C119F-F4B6-4CCF-8A02-1AC8F6448921}">
      <dsp:nvSpPr>
        <dsp:cNvPr id="0" name=""/>
        <dsp:cNvSpPr/>
      </dsp:nvSpPr>
      <dsp:spPr>
        <a:xfrm>
          <a:off x="444366" y="1082786"/>
          <a:ext cx="62211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44" tIns="0" rIns="2351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Cluster Meetings – Schools Trained Collaboratively </a:t>
          </a:r>
          <a:endParaRPr lang="en-IE" sz="1800" kern="1200" dirty="0"/>
        </a:p>
      </dsp:txBody>
      <dsp:txXfrm>
        <a:off x="470305" y="1108725"/>
        <a:ext cx="6169250" cy="479482"/>
      </dsp:txXfrm>
    </dsp:sp>
    <dsp:sp modelId="{206A71F5-1456-4480-9C3A-F685008AA926}">
      <dsp:nvSpPr>
        <dsp:cNvPr id="0" name=""/>
        <dsp:cNvSpPr/>
      </dsp:nvSpPr>
      <dsp:spPr>
        <a:xfrm>
          <a:off x="0" y="2164946"/>
          <a:ext cx="88873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0A59-C5CD-4CFE-843D-6E0E3AE74A38}">
      <dsp:nvSpPr>
        <dsp:cNvPr id="0" name=""/>
        <dsp:cNvSpPr/>
      </dsp:nvSpPr>
      <dsp:spPr>
        <a:xfrm>
          <a:off x="444366" y="1899266"/>
          <a:ext cx="62211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44" tIns="0" rIns="2351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Resource Sharing through Content Creation Group</a:t>
          </a:r>
          <a:endParaRPr lang="en-IE" sz="1800" kern="1200" dirty="0"/>
        </a:p>
      </dsp:txBody>
      <dsp:txXfrm>
        <a:off x="470305" y="1925205"/>
        <a:ext cx="6169250" cy="479482"/>
      </dsp:txXfrm>
    </dsp:sp>
    <dsp:sp modelId="{E2F5C743-0F1E-46A6-92EA-BE33768521AB}">
      <dsp:nvSpPr>
        <dsp:cNvPr id="0" name=""/>
        <dsp:cNvSpPr/>
      </dsp:nvSpPr>
      <dsp:spPr>
        <a:xfrm>
          <a:off x="0" y="2981426"/>
          <a:ext cx="88873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67911-E247-461C-8105-A8B419DBAB65}">
      <dsp:nvSpPr>
        <dsp:cNvPr id="0" name=""/>
        <dsp:cNvSpPr/>
      </dsp:nvSpPr>
      <dsp:spPr>
        <a:xfrm>
          <a:off x="444366" y="2715746"/>
          <a:ext cx="62211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44" tIns="0" rIns="2351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Sharing of Resources – Google Drive – Teacher Collaboration </a:t>
          </a:r>
          <a:endParaRPr lang="en-IE" sz="1800" kern="1200" dirty="0"/>
        </a:p>
      </dsp:txBody>
      <dsp:txXfrm>
        <a:off x="470305" y="2741685"/>
        <a:ext cx="6169250" cy="479482"/>
      </dsp:txXfrm>
    </dsp:sp>
    <dsp:sp modelId="{E49AC796-EB38-46D5-A243-3CA25DAE1F33}">
      <dsp:nvSpPr>
        <dsp:cNvPr id="0" name=""/>
        <dsp:cNvSpPr/>
      </dsp:nvSpPr>
      <dsp:spPr>
        <a:xfrm>
          <a:off x="0" y="3797906"/>
          <a:ext cx="88873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36ABA-3A63-4C85-A58B-E5F592BA675A}">
      <dsp:nvSpPr>
        <dsp:cNvPr id="0" name=""/>
        <dsp:cNvSpPr/>
      </dsp:nvSpPr>
      <dsp:spPr>
        <a:xfrm>
          <a:off x="444366" y="3532226"/>
          <a:ext cx="62211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44" tIns="0" rIns="2351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Incorporated into Subject Department Meetings / Plans</a:t>
          </a:r>
          <a:endParaRPr lang="en-IE" sz="1800" kern="1200" dirty="0"/>
        </a:p>
      </dsp:txBody>
      <dsp:txXfrm>
        <a:off x="470305" y="3558165"/>
        <a:ext cx="6169250" cy="479482"/>
      </dsp:txXfrm>
    </dsp:sp>
    <dsp:sp modelId="{06D1050E-AB34-4567-801A-3C8C5146354E}">
      <dsp:nvSpPr>
        <dsp:cNvPr id="0" name=""/>
        <dsp:cNvSpPr/>
      </dsp:nvSpPr>
      <dsp:spPr>
        <a:xfrm>
          <a:off x="0" y="4614386"/>
          <a:ext cx="88873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AEEE4-093D-4CE5-B422-7FC42E9950B3}">
      <dsp:nvSpPr>
        <dsp:cNvPr id="0" name=""/>
        <dsp:cNvSpPr/>
      </dsp:nvSpPr>
      <dsp:spPr>
        <a:xfrm>
          <a:off x="444366" y="4348706"/>
          <a:ext cx="622112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44" tIns="0" rIns="2351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Delivered in the classroom </a:t>
          </a:r>
          <a:endParaRPr lang="en-IE" sz="1800" kern="1200" dirty="0"/>
        </a:p>
      </dsp:txBody>
      <dsp:txXfrm>
        <a:off x="470305" y="4374645"/>
        <a:ext cx="6169250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A8AB4-5225-41D5-B445-5A47DC0FA830}">
      <dsp:nvSpPr>
        <dsp:cNvPr id="0" name=""/>
        <dsp:cNvSpPr/>
      </dsp:nvSpPr>
      <dsp:spPr>
        <a:xfrm>
          <a:off x="2081576" y="325713"/>
          <a:ext cx="4381172" cy="4381172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R="0" lvl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en-IE" sz="2800" b="0" i="1" kern="1200" dirty="0"/>
        </a:p>
      </dsp:txBody>
      <dsp:txXfrm>
        <a:off x="4407249" y="1233763"/>
        <a:ext cx="1616861" cy="1199606"/>
      </dsp:txXfrm>
    </dsp:sp>
    <dsp:sp modelId="{74543375-D19A-406C-965E-253843614873}">
      <dsp:nvSpPr>
        <dsp:cNvPr id="0" name=""/>
        <dsp:cNvSpPr/>
      </dsp:nvSpPr>
      <dsp:spPr>
        <a:xfrm>
          <a:off x="2081576" y="472795"/>
          <a:ext cx="4381172" cy="4381172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b="0" i="1" kern="1200" dirty="0"/>
        </a:p>
      </dsp:txBody>
      <dsp:txXfrm>
        <a:off x="4407249" y="2746311"/>
        <a:ext cx="1616861" cy="1199606"/>
      </dsp:txXfrm>
    </dsp:sp>
    <dsp:sp modelId="{97998997-1015-4B26-B816-BA6652F85406}">
      <dsp:nvSpPr>
        <dsp:cNvPr id="0" name=""/>
        <dsp:cNvSpPr/>
      </dsp:nvSpPr>
      <dsp:spPr>
        <a:xfrm>
          <a:off x="1934494" y="472795"/>
          <a:ext cx="4381172" cy="4381172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i="1" kern="1200" dirty="0"/>
        </a:p>
      </dsp:txBody>
      <dsp:txXfrm>
        <a:off x="2373133" y="2746311"/>
        <a:ext cx="1616861" cy="1199606"/>
      </dsp:txXfrm>
    </dsp:sp>
    <dsp:sp modelId="{D62C6B62-EEA3-41BA-B523-73D4F9CAF33D}">
      <dsp:nvSpPr>
        <dsp:cNvPr id="0" name=""/>
        <dsp:cNvSpPr/>
      </dsp:nvSpPr>
      <dsp:spPr>
        <a:xfrm>
          <a:off x="1934494" y="325713"/>
          <a:ext cx="4381172" cy="4381172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en-IE" sz="2400" i="1" kern="1200" dirty="0"/>
        </a:p>
      </dsp:txBody>
      <dsp:txXfrm>
        <a:off x="2373133" y="1233763"/>
        <a:ext cx="1616861" cy="1199606"/>
      </dsp:txXfrm>
    </dsp:sp>
    <dsp:sp modelId="{487F765C-B8AC-4400-A084-78ACEDEB90DC}">
      <dsp:nvSpPr>
        <dsp:cNvPr id="0" name=""/>
        <dsp:cNvSpPr/>
      </dsp:nvSpPr>
      <dsp:spPr>
        <a:xfrm>
          <a:off x="1810361" y="54497"/>
          <a:ext cx="4923603" cy="492360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DBCF4-C0B1-4C53-BD0B-C8667C446778}">
      <dsp:nvSpPr>
        <dsp:cNvPr id="0" name=""/>
        <dsp:cNvSpPr/>
      </dsp:nvSpPr>
      <dsp:spPr>
        <a:xfrm>
          <a:off x="1810361" y="201580"/>
          <a:ext cx="4923603" cy="492360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B0B40-5B47-4B6C-B35A-55A07FA891FF}">
      <dsp:nvSpPr>
        <dsp:cNvPr id="0" name=""/>
        <dsp:cNvSpPr/>
      </dsp:nvSpPr>
      <dsp:spPr>
        <a:xfrm>
          <a:off x="1663278" y="201580"/>
          <a:ext cx="4923603" cy="492360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9F63F-D858-4F30-905E-AF62C647FE99}">
      <dsp:nvSpPr>
        <dsp:cNvPr id="0" name=""/>
        <dsp:cNvSpPr/>
      </dsp:nvSpPr>
      <dsp:spPr>
        <a:xfrm>
          <a:off x="1648951" y="-5422"/>
          <a:ext cx="4923603" cy="492360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DDBCC-0080-40E2-BFA7-F02687CF0B71}">
      <dsp:nvSpPr>
        <dsp:cNvPr id="0" name=""/>
        <dsp:cNvSpPr/>
      </dsp:nvSpPr>
      <dsp:spPr>
        <a:xfrm>
          <a:off x="2161292" y="1071201"/>
          <a:ext cx="2668765" cy="26687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700" kern="1200" dirty="0" smtClean="0">
              <a:solidFill>
                <a:schemeClr val="accent5">
                  <a:lumMod val="75000"/>
                </a:schemeClr>
              </a:solidFill>
            </a:rPr>
            <a:t>Targets Set </a:t>
          </a:r>
          <a:endParaRPr lang="en-IE" sz="47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552124" y="1462033"/>
        <a:ext cx="1887101" cy="1887101"/>
      </dsp:txXfrm>
    </dsp:sp>
    <dsp:sp modelId="{B04BD7B3-85A5-4914-AF53-9889FB1FCE29}">
      <dsp:nvSpPr>
        <dsp:cNvPr id="0" name=""/>
        <dsp:cNvSpPr/>
      </dsp:nvSpPr>
      <dsp:spPr>
        <a:xfrm>
          <a:off x="2555747" y="-161320"/>
          <a:ext cx="1943995" cy="1735204"/>
        </a:xfrm>
        <a:prstGeom prst="ellipse">
          <a:avLst/>
        </a:prstGeom>
        <a:solidFill>
          <a:schemeClr val="accent4">
            <a:alpha val="50000"/>
            <a:hueOff val="1633482"/>
            <a:satOff val="-6796"/>
            <a:lumOff val="16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 dirty="0"/>
        </a:p>
      </dsp:txBody>
      <dsp:txXfrm>
        <a:off x="2840438" y="92795"/>
        <a:ext cx="1374613" cy="1226974"/>
      </dsp:txXfrm>
    </dsp:sp>
    <dsp:sp modelId="{72026D1D-1ED9-4D54-8246-54975E56F2E4}">
      <dsp:nvSpPr>
        <dsp:cNvPr id="0" name=""/>
        <dsp:cNvSpPr/>
      </dsp:nvSpPr>
      <dsp:spPr>
        <a:xfrm>
          <a:off x="4092966" y="733165"/>
          <a:ext cx="1943995" cy="1735204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 dirty="0"/>
        </a:p>
      </dsp:txBody>
      <dsp:txXfrm>
        <a:off x="4377657" y="987280"/>
        <a:ext cx="1374613" cy="1226974"/>
      </dsp:txXfrm>
    </dsp:sp>
    <dsp:sp modelId="{774322AF-C3A8-4AAA-94AB-4F335072F0B3}">
      <dsp:nvSpPr>
        <dsp:cNvPr id="0" name=""/>
        <dsp:cNvSpPr/>
      </dsp:nvSpPr>
      <dsp:spPr>
        <a:xfrm>
          <a:off x="4044864" y="2374883"/>
          <a:ext cx="1943995" cy="1735204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200" kern="1200" dirty="0"/>
        </a:p>
      </dsp:txBody>
      <dsp:txXfrm>
        <a:off x="4329555" y="2628998"/>
        <a:ext cx="1374613" cy="1226974"/>
      </dsp:txXfrm>
    </dsp:sp>
    <dsp:sp modelId="{CD12B2F1-1348-477A-B255-54D644D6489A}">
      <dsp:nvSpPr>
        <dsp:cNvPr id="0" name=""/>
        <dsp:cNvSpPr/>
      </dsp:nvSpPr>
      <dsp:spPr>
        <a:xfrm>
          <a:off x="2524224" y="3275834"/>
          <a:ext cx="1942901" cy="1735457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400" kern="1200" dirty="0"/>
        </a:p>
      </dsp:txBody>
      <dsp:txXfrm>
        <a:off x="2808755" y="3529986"/>
        <a:ext cx="1373839" cy="1227153"/>
      </dsp:txXfrm>
    </dsp:sp>
    <dsp:sp modelId="{C900374A-C2F9-4A4F-B0BC-7EB3BBC38AFB}">
      <dsp:nvSpPr>
        <dsp:cNvPr id="0" name=""/>
        <dsp:cNvSpPr/>
      </dsp:nvSpPr>
      <dsp:spPr>
        <a:xfrm>
          <a:off x="954358" y="2325414"/>
          <a:ext cx="1943995" cy="1735204"/>
        </a:xfrm>
        <a:prstGeom prst="ellipse">
          <a:avLst/>
        </a:prstGeom>
        <a:solidFill>
          <a:schemeClr val="accent4">
            <a:alpha val="50000"/>
            <a:hueOff val="8167408"/>
            <a:satOff val="-33981"/>
            <a:lumOff val="8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400" kern="1200" dirty="0"/>
        </a:p>
      </dsp:txBody>
      <dsp:txXfrm>
        <a:off x="1239049" y="2579529"/>
        <a:ext cx="1374613" cy="1226974"/>
      </dsp:txXfrm>
    </dsp:sp>
    <dsp:sp modelId="{16C2C990-8615-4E45-9951-5299189F668D}">
      <dsp:nvSpPr>
        <dsp:cNvPr id="0" name=""/>
        <dsp:cNvSpPr/>
      </dsp:nvSpPr>
      <dsp:spPr>
        <a:xfrm>
          <a:off x="1018542" y="668991"/>
          <a:ext cx="1943995" cy="173520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400" kern="1200" dirty="0"/>
        </a:p>
      </dsp:txBody>
      <dsp:txXfrm>
        <a:off x="1303233" y="923106"/>
        <a:ext cx="1374613" cy="122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1A17-B070-425B-A2DE-EDCA9D4BD186}" type="datetimeFigureOut">
              <a:rPr lang="en-IE" smtClean="0"/>
              <a:t>15/06/2018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5843A-FF38-4359-83CE-93AC8F7E3F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76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993E-F3DB-4AD2-B402-239C2CED13A1}" type="datetimeFigureOut">
              <a:rPr lang="en-IE" smtClean="0"/>
              <a:t>15/06/2018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86FF-5A26-4370-83EF-342FBBB21C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6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IE" b="1" dirty="0" smtClean="0"/>
              <a:t>Deele College,</a:t>
            </a:r>
            <a:r>
              <a:rPr lang="en-IE" b="1" baseline="0" dirty="0" smtClean="0"/>
              <a:t> Raphoe </a:t>
            </a:r>
            <a:endParaRPr lang="en-I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Established in 1964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A rural (border) ETB co-educational secondary school.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585 students enrolled for August 2018.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50 teachers and 13 SNA’s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DEIS School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Home School Community Liaison (HSCL)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School Completion Programme (SCP)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Behaviour for Learning (BfL)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An ASD class.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86FF-5A26-4370-83EF-342FBBB21C1A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518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229ED-5AED-481D-86A5-97E30FFB1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83FCE6-6FFE-4B84-9B60-67505E5C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720474-37A0-47D5-ABA9-1633E0F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6B-E5F1-4F1E-949D-FB3FDAF1B768}" type="datetime1">
              <a:rPr lang="en-IE" smtClean="0"/>
              <a:t>15/06/2018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0D0052-32E6-4871-8518-13E6CA53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0E3F84-348C-41ED-8A4E-AAA2E3F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3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D79336-1DC9-457F-9284-46326B89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6A10815-93B7-4C5D-B6FF-E6855DB96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E0F979-59A7-4E58-B7CF-FB829C8B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5393-4D3C-4A90-A273-7B1837FDEBB0}" type="datetime1">
              <a:rPr lang="en-IE" smtClean="0"/>
              <a:t>15/06/2018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5B513F-6DF8-4883-A610-B4D741DE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55859F-3408-485D-B7FF-89270AC4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275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BC6C05-31A4-4EC3-BF37-F9D1D8AB7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F57507-4F91-4840-80A3-33100C0C7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7EA2D-A897-4F7D-95EA-A99132AD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896-C372-4EDD-88D6-DB1347BA06A5}" type="datetime1">
              <a:rPr lang="en-IE" smtClean="0"/>
              <a:t>15/06/2018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3277E2-E5AA-49F2-8542-917595B3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457074-3D16-4A15-B271-7B5A7DD7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161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E0E1C-977C-442D-BCFC-B2AD5154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1D7B99-5FE7-4FE9-AB30-3AAFD588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3C140B-470F-4BEE-951E-04609FA6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53EC-E80A-4F4C-A753-45EBFDC9BE53}" type="datetime1">
              <a:rPr lang="en-IE" smtClean="0"/>
              <a:t>15/06/2018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EE60E1-C631-4608-9D73-B2DD39F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8DD599-F99C-40A0-AA9B-44A120F4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827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7883A-D4BF-4E86-8885-76A54897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50B9D9-BE7C-42C3-9C8E-09DF5406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1D5BE-8D2C-4FDB-ABF1-AE414DFB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A6B-C8C5-4F52-BE76-4334C9A0E2F0}" type="datetime1">
              <a:rPr lang="en-IE" smtClean="0"/>
              <a:t>15/06/2018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695220-56FC-4348-86D1-AD9CD5C9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EB2BDB-0BE5-4602-B189-F83F44AA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17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5879C2-A599-4CD7-B95D-49CE69C9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9220BD-807B-44DF-A73D-980D8853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59736B-2667-4F1C-97D6-F8B599DC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A80E81-84F6-438F-B3FD-A9DCD895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FBA-0AC7-44EB-AA7F-BC2DB2C7607B}" type="datetime1">
              <a:rPr lang="en-IE" smtClean="0"/>
              <a:t>15/06/2018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AD59B8-1BEA-4D57-86AC-F83D2AC0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BC00FA-9A36-410A-866D-9177423C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352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2CE41-EA1F-4F7B-9EF0-ED0733B1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B8A9B7-FB58-4B09-8348-103C873D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2A3C2D-CB2C-45D7-84B0-C2F3EB3EF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0B2DD2-BCF3-4571-BEC8-368DE1879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8F8642-BDD4-4245-9677-7052107DD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0E8152D-3992-4925-B331-AF798FC0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50A7-E383-4921-A49E-B50D3E1943A7}" type="datetime1">
              <a:rPr lang="en-IE" smtClean="0"/>
              <a:t>15/06/2018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617B61-DBD5-42BF-B151-91FBF7BD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5185A7-E7F5-4E4E-B669-98AC3893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0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B43F-79B8-4F35-8BD6-A4AACFFB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1F1E83-B335-4800-A0E0-07DB6B5C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A06E-0D08-4BBA-A1D0-512E5A7ED541}" type="datetime1">
              <a:rPr lang="en-IE" smtClean="0"/>
              <a:t>15/06/2018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F3A4B6-908F-4170-99B0-3E21CFC9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FD86F-F47B-4E1A-9047-D93F672C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43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B06968-529E-4A27-939D-B9CB1085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5BC2-9DF5-46FD-AEAA-889BADBF562A}" type="datetime1">
              <a:rPr lang="en-IE" smtClean="0"/>
              <a:t>15/06/2018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6CF1BF-64AD-4AFF-A4D8-38D79947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BD4FEC-89E7-4B55-869F-0EC37F99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478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B8899-7627-46C3-B3D2-C35ED925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C0C973-6E5A-49B3-892B-A74A9E26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3FB2BC-71E3-4D1F-AEA9-C38DD1A74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C60206-1339-485E-A187-CEE48919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E6F5-E72B-4B7C-B2F6-684B431DD989}" type="datetime1">
              <a:rPr lang="en-IE" smtClean="0"/>
              <a:t>15/06/2018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3E60C5-9257-4863-AFA7-4D7CDF42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894B11-B4FD-4E61-9AA9-8C4D3DEB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08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54E30B-B681-4CE6-B660-E8DB4579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928D5A-37CD-4D13-ABF5-B61A0D5ED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0741AC-82DC-4C1A-8310-A1A91F974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2A990D-7B1A-4EB6-9074-002D5B24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2D8F-B824-4F1F-9E47-B83CB40EE4E8}" type="datetime1">
              <a:rPr lang="en-IE" smtClean="0"/>
              <a:t>15/06/2018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EEF80B-838A-4460-8020-61E624C2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7ED230-ACF6-44E5-9309-E6785B06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5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8F3C5B-09E7-450D-9D31-C1D77CFA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77DB66-20E9-4D0D-8DFF-8F71ADA2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A58088-AF37-414D-9FB3-0DFF45F2F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ED2C-BF96-4AE3-A3B3-FF9A27D776BB}" type="datetime1">
              <a:rPr lang="en-IE" smtClean="0"/>
              <a:t>15/06/2018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299AB6-0D02-41FA-BE30-FFD1A90F3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1CB303-817D-4208-8B5F-0E57BA7D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37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6.jpeg"/><Relationship Id="rId2" Type="http://schemas.openxmlformats.org/officeDocument/2006/relationships/image" Target="../media/image5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diagramData" Target="../diagrams/data4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C4173-835D-46EF-AF78-64409AE6B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535" y="165036"/>
            <a:ext cx="10482265" cy="1132188"/>
          </a:xfrm>
        </p:spPr>
        <p:txBody>
          <a:bodyPr>
            <a:noAutofit/>
          </a:bodyPr>
          <a:lstStyle/>
          <a:p>
            <a:r>
              <a:rPr lang="en-IE" sz="3600" b="1" i="1" dirty="0">
                <a:latin typeface="+mn-lt"/>
              </a:rPr>
              <a:t>Supporting Principals, Deputy Principals &amp; Middle Management to Lead Teaching &amp;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83EFDF-EC1F-4228-9C2D-2332CDB21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0" y="4919911"/>
            <a:ext cx="3327417" cy="1938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94A274-2A2D-4A6E-8F74-4611FCF42E53}"/>
              </a:ext>
            </a:extLst>
          </p:cNvPr>
          <p:cNvSpPr txBox="1"/>
          <p:nvPr/>
        </p:nvSpPr>
        <p:spPr>
          <a:xfrm>
            <a:off x="2075872" y="1857081"/>
            <a:ext cx="9852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Mr Joe Boyle and Ms Annette Gildea </a:t>
            </a:r>
          </a:p>
          <a:p>
            <a:endParaRPr lang="en-IE" sz="3200" dirty="0" smtClean="0"/>
          </a:p>
          <a:p>
            <a:endParaRPr lang="en-IE" sz="3200" dirty="0" smtClean="0"/>
          </a:p>
          <a:p>
            <a:r>
              <a:rPr lang="en-IE" sz="3200" b="1" dirty="0"/>
              <a:t>Leading Learning; Creating a Culture of Improvement and Collaboration in Teaching, Learning and Assessment. </a:t>
            </a:r>
          </a:p>
          <a:p>
            <a:endParaRPr lang="en-IE" sz="3200" dirty="0"/>
          </a:p>
          <a:p>
            <a:endParaRPr lang="en-IE" sz="3200" dirty="0"/>
          </a:p>
          <a:p>
            <a:r>
              <a:rPr lang="en-IE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748023-5D8B-4A74-AABB-61FEA34E8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33" y="5427289"/>
            <a:ext cx="2051847" cy="92333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E902BC1-BD2D-4BE5-8F87-B21A0DD3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00919C6-B8D2-4640-A3FC-C6A15949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</a:t>
            </a:fld>
            <a:endParaRPr lang="en-IE"/>
          </a:p>
        </p:txBody>
      </p:sp>
      <p:pic>
        <p:nvPicPr>
          <p:cNvPr id="9" name="Picture 2" descr="Image result for deele colle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2" y="1535898"/>
            <a:ext cx="1083808" cy="148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93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10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06" y="1783686"/>
            <a:ext cx="5420800" cy="281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749276" y="2855819"/>
            <a:ext cx="1759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 Transition Year Classes 1 Lesson Per Week</a:t>
            </a:r>
          </a:p>
          <a:p>
            <a:pPr algn="ctr"/>
            <a:endParaRPr lang="en-IE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953" y="4678746"/>
            <a:ext cx="2994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Give 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teachers </a:t>
            </a:r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 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opportunity to refine the methodologies</a:t>
            </a:r>
            <a:endParaRPr lang="en-IE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0698" y="4794811"/>
            <a:ext cx="235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Utilise our o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pen </a:t>
            </a:r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oor </a:t>
            </a:r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olicy</a:t>
            </a:r>
            <a:endParaRPr lang="en-IE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6850" y="4421418"/>
            <a:ext cx="254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Familiarise 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students </a:t>
            </a:r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with these 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strategies</a:t>
            </a:r>
            <a:endParaRPr lang="en-IE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66" y="128542"/>
            <a:ext cx="2322000" cy="203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9206655" y="2855819"/>
            <a:ext cx="203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Students </a:t>
            </a:r>
            <a:r>
              <a:rPr lang="en-IE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give feedback</a:t>
            </a:r>
            <a:endParaRPr lang="en-IE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5546" y="40681"/>
            <a:ext cx="2081067" cy="2297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5472" y="-54937"/>
            <a:ext cx="2081067" cy="232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14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11</a:t>
            </a:fld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73"/>
            <a:ext cx="12192000" cy="62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12</a:t>
            </a:fld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68" y="1105573"/>
            <a:ext cx="3867428" cy="193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635248" y="3041187"/>
            <a:ext cx="6215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Implementation Of Instructional Leadership at Deele College</a:t>
            </a:r>
          </a:p>
        </p:txBody>
      </p:sp>
      <p:pic>
        <p:nvPicPr>
          <p:cNvPr id="6" name="Picture 2" descr="Image result for deele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61" y="2687152"/>
            <a:ext cx="1571059" cy="214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Image result for deele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44" y="2832662"/>
            <a:ext cx="1571059" cy="214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316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 smtClean="0">
                <a:solidFill>
                  <a:srgbClr val="00B0F0"/>
                </a:solidFill>
              </a:rPr>
              <a:t>Academic Controversy Activity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40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14</a:t>
            </a:fld>
            <a:endParaRPr lang="en-IE"/>
          </a:p>
        </p:txBody>
      </p:sp>
      <p:sp>
        <p:nvSpPr>
          <p:cNvPr id="6" name="Shape 174"/>
          <p:cNvSpPr txBox="1"/>
          <p:nvPr/>
        </p:nvSpPr>
        <p:spPr>
          <a:xfrm>
            <a:off x="1414130" y="1741676"/>
            <a:ext cx="9144000" cy="584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175"/>
          <p:cNvSpPr txBox="1">
            <a:spLocks/>
          </p:cNvSpPr>
          <p:nvPr/>
        </p:nvSpPr>
        <p:spPr>
          <a:xfrm>
            <a:off x="754912" y="498961"/>
            <a:ext cx="105988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5BD"/>
              </a:buClr>
              <a:buSzPts val="3959"/>
              <a:buFont typeface="Source Sans Pro"/>
              <a:buNone/>
            </a:pPr>
            <a:r>
              <a:rPr lang="en-IE" sz="3959" dirty="0" smtClean="0">
                <a:solidFill>
                  <a:srgbClr val="0065B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Skills required for Academic Controversy</a:t>
            </a:r>
            <a:endParaRPr lang="en-IE" sz="3959" dirty="0">
              <a:solidFill>
                <a:srgbClr val="0065B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Shape 176"/>
          <p:cNvSpPr/>
          <p:nvPr/>
        </p:nvSpPr>
        <p:spPr>
          <a:xfrm>
            <a:off x="1779151" y="1950912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</a:blip>
            <a:stretch>
              <a:fillRect l="-10999" r="-10999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177"/>
          <p:cNvSpPr/>
          <p:nvPr/>
        </p:nvSpPr>
        <p:spPr>
          <a:xfrm>
            <a:off x="2521200" y="3315800"/>
            <a:ext cx="1956676" cy="725927"/>
          </a:xfrm>
          <a:custGeom>
            <a:avLst/>
            <a:gdLst/>
            <a:ahLst/>
            <a:cxnLst/>
            <a:rect l="0" t="0" r="0" b="0"/>
            <a:pathLst>
              <a:path w="1956676" h="725927" extrusionOk="0">
                <a:moveTo>
                  <a:pt x="0" y="0"/>
                </a:moveTo>
                <a:lnTo>
                  <a:pt x="1956676" y="0"/>
                </a:lnTo>
                <a:lnTo>
                  <a:pt x="1956676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2225" tIns="142225" rIns="1422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Taking Turns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78"/>
          <p:cNvSpPr/>
          <p:nvPr/>
        </p:nvSpPr>
        <p:spPr>
          <a:xfrm>
            <a:off x="3931578" y="1950912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t="-6998" b="-6999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79"/>
          <p:cNvSpPr/>
          <p:nvPr/>
        </p:nvSpPr>
        <p:spPr>
          <a:xfrm>
            <a:off x="4891788" y="3304645"/>
            <a:ext cx="1956676" cy="725927"/>
          </a:xfrm>
          <a:custGeom>
            <a:avLst/>
            <a:gdLst/>
            <a:ahLst/>
            <a:cxnLst/>
            <a:rect l="0" t="0" r="0" b="0"/>
            <a:pathLst>
              <a:path w="1956676" h="725927" extrusionOk="0">
                <a:moveTo>
                  <a:pt x="0" y="0"/>
                </a:moveTo>
                <a:lnTo>
                  <a:pt x="1956676" y="0"/>
                </a:lnTo>
                <a:lnTo>
                  <a:pt x="1956676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2225" tIns="142225" rIns="1422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put downs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80"/>
          <p:cNvSpPr/>
          <p:nvPr/>
        </p:nvSpPr>
        <p:spPr>
          <a:xfrm>
            <a:off x="6084004" y="1950912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 t="-999" b="-999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81"/>
          <p:cNvSpPr/>
          <p:nvPr/>
        </p:nvSpPr>
        <p:spPr>
          <a:xfrm>
            <a:off x="7013168" y="3226546"/>
            <a:ext cx="1956676" cy="725927"/>
          </a:xfrm>
          <a:custGeom>
            <a:avLst/>
            <a:gdLst/>
            <a:ahLst/>
            <a:cxnLst/>
            <a:rect l="0" t="0" r="0" b="0"/>
            <a:pathLst>
              <a:path w="1956676" h="725927" extrusionOk="0">
                <a:moveTo>
                  <a:pt x="0" y="0"/>
                </a:moveTo>
                <a:lnTo>
                  <a:pt x="1956676" y="0"/>
                </a:lnTo>
                <a:lnTo>
                  <a:pt x="1956676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2225" tIns="142225" rIns="1422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Suspending </a:t>
            </a:r>
            <a:endParaRPr lang="en-IE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chemeClr val="dk1"/>
                </a:solidFill>
              </a:rPr>
              <a:t>j</a:t>
            </a:r>
            <a:r>
              <a:rPr lang="en-I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udgement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82"/>
          <p:cNvSpPr/>
          <p:nvPr/>
        </p:nvSpPr>
        <p:spPr>
          <a:xfrm>
            <a:off x="8236431" y="1950912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 t="-27998" b="-27998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9214769" y="3337619"/>
            <a:ext cx="1956676" cy="725927"/>
          </a:xfrm>
          <a:custGeom>
            <a:avLst/>
            <a:gdLst/>
            <a:ahLst/>
            <a:cxnLst/>
            <a:rect l="0" t="0" r="0" b="0"/>
            <a:pathLst>
              <a:path w="1956676" h="725927" extrusionOk="0">
                <a:moveTo>
                  <a:pt x="0" y="0"/>
                </a:moveTo>
                <a:lnTo>
                  <a:pt x="1956676" y="0"/>
                </a:lnTo>
                <a:lnTo>
                  <a:pt x="1956676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2225" tIns="142225" rIns="1422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Actively listening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84"/>
          <p:cNvSpPr/>
          <p:nvPr/>
        </p:nvSpPr>
        <p:spPr>
          <a:xfrm>
            <a:off x="1642730" y="3919561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 l="-25997" r="-25998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85"/>
          <p:cNvSpPr/>
          <p:nvPr/>
        </p:nvSpPr>
        <p:spPr>
          <a:xfrm>
            <a:off x="2521200" y="5301173"/>
            <a:ext cx="1956676" cy="725927"/>
          </a:xfrm>
          <a:custGeom>
            <a:avLst/>
            <a:gdLst/>
            <a:ahLst/>
            <a:cxnLst/>
            <a:rect l="0" t="0" r="0" b="0"/>
            <a:pathLst>
              <a:path w="1956676" h="725927" extrusionOk="0">
                <a:moveTo>
                  <a:pt x="0" y="0"/>
                </a:moveTo>
                <a:lnTo>
                  <a:pt x="1956676" y="0"/>
                </a:lnTo>
                <a:lnTo>
                  <a:pt x="1956676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2225" tIns="142225" rIns="1422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Paraphrasing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6"/>
          <p:cNvSpPr/>
          <p:nvPr/>
        </p:nvSpPr>
        <p:spPr>
          <a:xfrm>
            <a:off x="3898118" y="3936292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 t="-19998" b="-19998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87"/>
          <p:cNvSpPr/>
          <p:nvPr/>
        </p:nvSpPr>
        <p:spPr>
          <a:xfrm>
            <a:off x="4869886" y="5231622"/>
            <a:ext cx="2228498" cy="725927"/>
          </a:xfrm>
          <a:custGeom>
            <a:avLst/>
            <a:gdLst/>
            <a:ahLst/>
            <a:cxnLst/>
            <a:rect l="0" t="0" r="0" b="0"/>
            <a:pathLst>
              <a:path w="2228498" h="725927" extrusionOk="0">
                <a:moveTo>
                  <a:pt x="0" y="0"/>
                </a:moveTo>
                <a:lnTo>
                  <a:pt x="2228498" y="0"/>
                </a:lnTo>
                <a:lnTo>
                  <a:pt x="2228498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2225" tIns="142225" rIns="1422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Disagreeing </a:t>
            </a:r>
            <a:endParaRPr lang="en-IE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endParaRPr lang="en-IE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chemeClr val="dk1"/>
                </a:solidFill>
              </a:rPr>
              <a:t>a</a:t>
            </a:r>
            <a:r>
              <a:rPr lang="en-I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greeable </a:t>
            </a: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188"/>
          <p:cNvSpPr/>
          <p:nvPr/>
        </p:nvSpPr>
        <p:spPr>
          <a:xfrm>
            <a:off x="6253374" y="3953023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8">
              <a:alphaModFix/>
            </a:blip>
            <a:stretch>
              <a:fillRect t="-56997" b="-56997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189"/>
          <p:cNvSpPr/>
          <p:nvPr/>
        </p:nvSpPr>
        <p:spPr>
          <a:xfrm>
            <a:off x="7231712" y="5284442"/>
            <a:ext cx="1956676" cy="725927"/>
          </a:xfrm>
          <a:custGeom>
            <a:avLst/>
            <a:gdLst/>
            <a:ahLst/>
            <a:cxnLst/>
            <a:rect l="0" t="0" r="0" b="0"/>
            <a:pathLst>
              <a:path w="1956676" h="725927" extrusionOk="0">
                <a:moveTo>
                  <a:pt x="0" y="0"/>
                </a:moveTo>
                <a:lnTo>
                  <a:pt x="1956676" y="0"/>
                </a:lnTo>
                <a:lnTo>
                  <a:pt x="1956676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2225" tIns="142225" rIns="1422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Disagreeing </a:t>
            </a:r>
            <a:endParaRPr lang="en-IE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idea, </a:t>
            </a:r>
            <a:endParaRPr lang="en-IE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I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190"/>
          <p:cNvSpPr/>
          <p:nvPr/>
        </p:nvSpPr>
        <p:spPr>
          <a:xfrm>
            <a:off x="8372853" y="3869383"/>
            <a:ext cx="1956676" cy="1348150"/>
          </a:xfrm>
          <a:prstGeom prst="roundRect">
            <a:avLst>
              <a:gd name="adj" fmla="val 16667"/>
            </a:avLst>
          </a:prstGeom>
          <a:blipFill rotWithShape="1">
            <a:blip r:embed="rId9">
              <a:alphaModFix/>
            </a:blip>
            <a:stretch>
              <a:fillRect t="-22999" b="-22999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191"/>
          <p:cNvSpPr/>
          <p:nvPr/>
        </p:nvSpPr>
        <p:spPr>
          <a:xfrm>
            <a:off x="9321716" y="5276042"/>
            <a:ext cx="1956676" cy="725927"/>
          </a:xfrm>
          <a:custGeom>
            <a:avLst/>
            <a:gdLst/>
            <a:ahLst/>
            <a:cxnLst/>
            <a:rect l="0" t="0" r="0" b="0"/>
            <a:pathLst>
              <a:path w="1956676" h="725927" extrusionOk="0">
                <a:moveTo>
                  <a:pt x="0" y="0"/>
                </a:moveTo>
                <a:lnTo>
                  <a:pt x="1956676" y="0"/>
                </a:lnTo>
                <a:lnTo>
                  <a:pt x="1956676" y="725927"/>
                </a:lnTo>
                <a:lnTo>
                  <a:pt x="0" y="72592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128000" rIns="12800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Accepting and </a:t>
            </a:r>
            <a:endParaRPr lang="en-IE" sz="1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extending the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 of others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192"/>
          <p:cNvSpPr txBox="1"/>
          <p:nvPr/>
        </p:nvSpPr>
        <p:spPr>
          <a:xfrm>
            <a:off x="10816922" y="1586658"/>
            <a:ext cx="41406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371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Controversy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412" y="1484847"/>
            <a:ext cx="10053175" cy="42431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097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Controversy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329" y="1690688"/>
            <a:ext cx="9937341" cy="40480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89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Controversy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047" y="1946764"/>
            <a:ext cx="10351905" cy="41090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727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rgbClr val="00B0F0"/>
                </a:solidFill>
              </a:rPr>
              <a:t>J</a:t>
            </a:r>
            <a:r>
              <a:rPr lang="en-IE" b="1" dirty="0" smtClean="0">
                <a:solidFill>
                  <a:srgbClr val="00B0F0"/>
                </a:solidFill>
              </a:rPr>
              <a:t>igsaw Activity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87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rgbClr val="00B0F0"/>
                </a:solidFill>
              </a:rPr>
              <a:t>Teams Game Tournament </a:t>
            </a:r>
            <a:r>
              <a:rPr lang="en-IE" b="1" dirty="0" smtClean="0">
                <a:solidFill>
                  <a:srgbClr val="00B0F0"/>
                </a:solidFill>
              </a:rPr>
              <a:t>Activity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97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0890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8" y="1025525"/>
            <a:ext cx="10515600" cy="4351338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2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9" name="Picture 2" descr="Image result for deele colle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8" y="3738771"/>
            <a:ext cx="1083808" cy="148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38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682" y="365125"/>
            <a:ext cx="11502736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00B0F0"/>
                </a:solidFill>
              </a:rPr>
              <a:t>Planning your </a:t>
            </a:r>
            <a:r>
              <a:rPr lang="en-IE" b="1" dirty="0" smtClean="0">
                <a:solidFill>
                  <a:srgbClr val="00B0F0"/>
                </a:solidFill>
              </a:rPr>
              <a:t>start </a:t>
            </a:r>
            <a:r>
              <a:rPr lang="en-IE" b="1" dirty="0">
                <a:solidFill>
                  <a:srgbClr val="00B0F0"/>
                </a:solidFill>
              </a:rPr>
              <a:t>of </a:t>
            </a:r>
            <a:r>
              <a:rPr lang="en-IE" b="1" dirty="0" smtClean="0">
                <a:solidFill>
                  <a:srgbClr val="00B0F0"/>
                </a:solidFill>
              </a:rPr>
              <a:t>year staff meeting activity. 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41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682" y="365125"/>
            <a:ext cx="11502736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00B0F0"/>
                </a:solidFill>
              </a:rPr>
              <a:t>Question and Answers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21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22</a:t>
            </a:fld>
            <a:endParaRPr lang="en-I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985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 smtClean="0">
                <a:solidFill>
                  <a:srgbClr val="00B0F0"/>
                </a:solidFill>
                <a:latin typeface="+mn-lt"/>
              </a:rPr>
              <a:t>Professional Learning Community</a:t>
            </a:r>
            <a:endParaRPr lang="en-IE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5168" y="1457967"/>
            <a:ext cx="11119296" cy="4786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Continue to develop and promote IL throughout the school.</a:t>
            </a:r>
          </a:p>
          <a:p>
            <a:endParaRPr lang="en-IE" dirty="0" smtClean="0"/>
          </a:p>
          <a:p>
            <a:r>
              <a:rPr lang="en-IE" dirty="0" smtClean="0"/>
              <a:t>Continuous professional development for our teachers.</a:t>
            </a:r>
          </a:p>
          <a:p>
            <a:endParaRPr lang="en-IE" dirty="0" smtClean="0"/>
          </a:p>
          <a:p>
            <a:r>
              <a:rPr lang="en-IE" dirty="0" smtClean="0"/>
              <a:t>Collaboration and sharing of best practice.</a:t>
            </a:r>
          </a:p>
          <a:p>
            <a:endParaRPr lang="en-IE" dirty="0" smtClean="0"/>
          </a:p>
          <a:p>
            <a:r>
              <a:rPr lang="en-IE" dirty="0" smtClean="0"/>
              <a:t>Professional dialogue to enhance Teaching, Learning and Assessment. </a:t>
            </a:r>
          </a:p>
          <a:p>
            <a:endParaRPr lang="en-IE" dirty="0" smtClean="0"/>
          </a:p>
          <a:p>
            <a:r>
              <a:rPr lang="en-IE" dirty="0" smtClean="0"/>
              <a:t>Review, refine, improve and involve more teachers, students and parents.</a:t>
            </a:r>
            <a:endParaRPr lang="en-IE" dirty="0"/>
          </a:p>
        </p:txBody>
      </p:sp>
      <p:pic>
        <p:nvPicPr>
          <p:cNvPr id="6" name="Picture 4" descr="Image result for future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15" y="2271174"/>
            <a:ext cx="2648772" cy="19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>
                <a:solidFill>
                  <a:srgbClr val="00B0F0"/>
                </a:solidFill>
                <a:latin typeface="+mn-lt"/>
              </a:rPr>
              <a:t>Revisit the Learning Outcomes </a:t>
            </a:r>
            <a:endParaRPr lang="en-IE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7" y="1433945"/>
            <a:ext cx="11502737" cy="4743018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IE" b="1" dirty="0"/>
              <a:t>Identify</a:t>
            </a:r>
            <a:r>
              <a:rPr lang="en-IE" dirty="0"/>
              <a:t> a wide variety of learning and teaching methods that may be employed effectively in staff meetings to model best practice of an active classroom. </a:t>
            </a:r>
          </a:p>
          <a:p>
            <a:pPr marL="0" indent="0">
              <a:buNone/>
            </a:pPr>
            <a:endParaRPr lang="en-IE" dirty="0"/>
          </a:p>
          <a:p>
            <a:pPr lvl="0" fontAlgn="base"/>
            <a:r>
              <a:rPr lang="en-IE" b="1" dirty="0"/>
              <a:t>Identify</a:t>
            </a:r>
            <a:r>
              <a:rPr lang="en-IE" dirty="0"/>
              <a:t> effective strategies and incorporate them into problem solving timetabling issues. </a:t>
            </a:r>
          </a:p>
          <a:p>
            <a:pPr marL="0" indent="0">
              <a:buNone/>
            </a:pPr>
            <a:endParaRPr lang="en-IE" dirty="0"/>
          </a:p>
          <a:p>
            <a:pPr lvl="0" fontAlgn="base"/>
            <a:r>
              <a:rPr lang="en-IE" b="1" dirty="0"/>
              <a:t>Apply</a:t>
            </a:r>
            <a:r>
              <a:rPr lang="en-IE" dirty="0"/>
              <a:t> Instructional Leadership to recap on the key information on four key managerial issues by participating in a Teams Game Tournament. </a:t>
            </a:r>
            <a:endParaRPr lang="en-IE" dirty="0" smtClean="0"/>
          </a:p>
          <a:p>
            <a:pPr marL="0" lvl="0" indent="0" fontAlgn="base">
              <a:buNone/>
            </a:pPr>
            <a:r>
              <a:rPr lang="en-IE" dirty="0"/>
              <a:t> </a:t>
            </a:r>
          </a:p>
          <a:p>
            <a:pPr lvl="0" fontAlgn="base"/>
            <a:r>
              <a:rPr lang="en-IE" dirty="0"/>
              <a:t>Work as part of a team in </a:t>
            </a:r>
            <a:r>
              <a:rPr lang="en-IE" b="1" dirty="0"/>
              <a:t>analysing</a:t>
            </a:r>
            <a:r>
              <a:rPr lang="en-IE" dirty="0"/>
              <a:t> issues in a school context with your peers. </a:t>
            </a:r>
          </a:p>
          <a:p>
            <a:pPr marL="0" indent="0">
              <a:buNone/>
            </a:pPr>
            <a:endParaRPr lang="en-IE" dirty="0"/>
          </a:p>
          <a:p>
            <a:pPr lvl="0" fontAlgn="base"/>
            <a:r>
              <a:rPr lang="en-IE" b="1" dirty="0"/>
              <a:t>Develop</a:t>
            </a:r>
            <a:r>
              <a:rPr lang="en-IE" dirty="0"/>
              <a:t> a staff meeting agenda that incorporates Instructional Leadership.</a:t>
            </a:r>
          </a:p>
          <a:p>
            <a:pPr marL="0" indent="0">
              <a:buNone/>
            </a:pPr>
            <a:r>
              <a:rPr lang="en-IE" dirty="0"/>
              <a:t> </a:t>
            </a:r>
          </a:p>
          <a:p>
            <a:pPr lvl="0" fontAlgn="base"/>
            <a:r>
              <a:rPr lang="en-IE" b="1" dirty="0"/>
              <a:t>Evaluate</a:t>
            </a:r>
            <a:r>
              <a:rPr lang="en-IE" dirty="0"/>
              <a:t> what impact Instructional Leadership as a method of engaging teachers in key school issues could have on your staff in September. 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94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>
                <a:solidFill>
                  <a:srgbClr val="00B0F0"/>
                </a:solidFill>
                <a:latin typeface="+mn-lt"/>
              </a:rPr>
              <a:t>Reflection</a:t>
            </a:r>
            <a:endParaRPr lang="en-IE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Description</a:t>
            </a:r>
            <a:r>
              <a:rPr lang="en-IE" dirty="0"/>
              <a:t>: What happened?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Interpretation</a:t>
            </a:r>
            <a:r>
              <a:rPr lang="en-IE" dirty="0"/>
              <a:t>: What is most </a:t>
            </a:r>
            <a:r>
              <a:rPr lang="en-IE" dirty="0" smtClean="0"/>
              <a:t>interesting, important, useful and relevant</a:t>
            </a:r>
            <a:r>
              <a:rPr lang="en-IE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Outcome</a:t>
            </a:r>
            <a:r>
              <a:rPr lang="en-IE" dirty="0"/>
              <a:t>: What have I learned from this?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38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595" y="0"/>
            <a:ext cx="10515600" cy="1325563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rgbClr val="00B0F0"/>
                </a:solidFill>
                <a:latin typeface="+mn-lt"/>
              </a:rPr>
              <a:t>Learning Outcomes </a:t>
            </a:r>
            <a:endParaRPr lang="en-IE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6" y="1018308"/>
            <a:ext cx="11502737" cy="4743018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en-IE" sz="3100" b="1" dirty="0"/>
              <a:t>Identify</a:t>
            </a:r>
            <a:r>
              <a:rPr lang="en-IE" sz="3100" dirty="0"/>
              <a:t> a wide variety of learning and teaching methods that may be employed effectively in staff meetings to model best practice of an active classroom. </a:t>
            </a:r>
          </a:p>
          <a:p>
            <a:pPr marL="0" indent="0">
              <a:buNone/>
            </a:pPr>
            <a:endParaRPr lang="en-IE" sz="3100" dirty="0"/>
          </a:p>
          <a:p>
            <a:pPr lvl="0" fontAlgn="base"/>
            <a:r>
              <a:rPr lang="en-IE" sz="3100" b="1" dirty="0"/>
              <a:t>Identify</a:t>
            </a:r>
            <a:r>
              <a:rPr lang="en-IE" sz="3100" dirty="0"/>
              <a:t> effective strategies and incorporate them into problem solving timetabling issues. </a:t>
            </a:r>
          </a:p>
          <a:p>
            <a:pPr marL="0" indent="0">
              <a:buNone/>
            </a:pPr>
            <a:endParaRPr lang="en-IE" sz="3100" dirty="0"/>
          </a:p>
          <a:p>
            <a:pPr lvl="0" fontAlgn="base"/>
            <a:r>
              <a:rPr lang="en-IE" sz="3100" b="1" dirty="0"/>
              <a:t>Apply</a:t>
            </a:r>
            <a:r>
              <a:rPr lang="en-IE" sz="3100" dirty="0"/>
              <a:t> Instructional Leadership to recap on the key information on four key managerial issues by participating in a Teams Game Tournament. </a:t>
            </a:r>
            <a:endParaRPr lang="en-IE" sz="3100" dirty="0" smtClean="0"/>
          </a:p>
          <a:p>
            <a:pPr marL="0" lvl="0" indent="0" fontAlgn="base">
              <a:buNone/>
            </a:pPr>
            <a:r>
              <a:rPr lang="en-IE" sz="3100" dirty="0"/>
              <a:t> </a:t>
            </a:r>
          </a:p>
          <a:p>
            <a:pPr lvl="0" fontAlgn="base"/>
            <a:r>
              <a:rPr lang="en-IE" sz="3100" dirty="0"/>
              <a:t>Work as part of a team in </a:t>
            </a:r>
            <a:r>
              <a:rPr lang="en-IE" sz="3100" b="1" dirty="0"/>
              <a:t>analysing</a:t>
            </a:r>
            <a:r>
              <a:rPr lang="en-IE" sz="3100" dirty="0"/>
              <a:t> issues in a school context with your peers. </a:t>
            </a:r>
          </a:p>
          <a:p>
            <a:pPr marL="0" indent="0">
              <a:buNone/>
            </a:pPr>
            <a:endParaRPr lang="en-IE" sz="3100" dirty="0"/>
          </a:p>
          <a:p>
            <a:pPr lvl="0" fontAlgn="base"/>
            <a:r>
              <a:rPr lang="en-IE" sz="3100" b="1" dirty="0"/>
              <a:t>Develop</a:t>
            </a:r>
            <a:r>
              <a:rPr lang="en-IE" sz="3100" dirty="0"/>
              <a:t> a staff meeting agenda that incorporates Instructional Leadership.</a:t>
            </a:r>
          </a:p>
          <a:p>
            <a:pPr marL="0" indent="0">
              <a:buNone/>
            </a:pPr>
            <a:r>
              <a:rPr lang="en-IE" sz="3100" dirty="0"/>
              <a:t> </a:t>
            </a:r>
          </a:p>
          <a:p>
            <a:pPr lvl="0" fontAlgn="base"/>
            <a:r>
              <a:rPr lang="en-IE" sz="3100" b="1" dirty="0"/>
              <a:t>Evaluate</a:t>
            </a:r>
            <a:r>
              <a:rPr lang="en-IE" sz="3100" dirty="0"/>
              <a:t> what impact Instructional Leadership as a method of engaging teachers in key school issues could have on your staff in September. 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72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>
                <a:solidFill>
                  <a:srgbClr val="00B0F0"/>
                </a:solidFill>
                <a:latin typeface="+mn-lt"/>
              </a:rPr>
              <a:t>Timetable</a:t>
            </a:r>
            <a:endParaRPr lang="en-IE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IE" dirty="0" smtClean="0"/>
              <a:t>Introduction  </a:t>
            </a:r>
            <a:r>
              <a:rPr lang="en-IE" dirty="0"/>
              <a:t>- 10 mins </a:t>
            </a:r>
          </a:p>
          <a:p>
            <a:pPr marL="342900" indent="-342900">
              <a:buAutoNum type="arabicPeriod"/>
            </a:pPr>
            <a:r>
              <a:rPr lang="en-IE" dirty="0"/>
              <a:t>Academic Controversy – 20 mins </a:t>
            </a:r>
          </a:p>
          <a:p>
            <a:pPr marL="342900" indent="-342900">
              <a:buAutoNum type="arabicPeriod"/>
            </a:pPr>
            <a:r>
              <a:rPr lang="en-IE" dirty="0"/>
              <a:t>Jigsaw </a:t>
            </a:r>
            <a:r>
              <a:rPr lang="en-IE" dirty="0" smtClean="0"/>
              <a:t>– 20 mins </a:t>
            </a:r>
            <a:endParaRPr lang="en-IE" dirty="0"/>
          </a:p>
          <a:p>
            <a:pPr marL="342900" indent="-342900">
              <a:buAutoNum type="arabicPeriod"/>
            </a:pPr>
            <a:r>
              <a:rPr lang="en-IE" dirty="0"/>
              <a:t>Teams Game Tournament – 20 mins </a:t>
            </a:r>
          </a:p>
          <a:p>
            <a:pPr marL="342900" indent="-342900">
              <a:buAutoNum type="arabicPeriod"/>
            </a:pPr>
            <a:r>
              <a:rPr lang="en-IE" dirty="0"/>
              <a:t>Planning your Start of Year Staff meeting </a:t>
            </a:r>
            <a:r>
              <a:rPr lang="en-IE" dirty="0" smtClean="0"/>
              <a:t>– 10 mins </a:t>
            </a:r>
          </a:p>
          <a:p>
            <a:pPr marL="342900" indent="-342900">
              <a:buAutoNum type="arabicPeriod"/>
            </a:pPr>
            <a:r>
              <a:rPr lang="en-IE" dirty="0" smtClean="0"/>
              <a:t>Question and Answers – 10 mins </a:t>
            </a:r>
            <a:endParaRPr lang="en-IE" dirty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58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5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pic>
        <p:nvPicPr>
          <p:cNvPr id="6" name="Picture 2" descr="Image result for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89" y="1694733"/>
            <a:ext cx="1623261" cy="11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1656313" y="-556867"/>
          <a:ext cx="8907887" cy="607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 descr="Image result for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42" y="3668334"/>
            <a:ext cx="1623261" cy="11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87" y="3112445"/>
            <a:ext cx="1623261" cy="11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00" y="2548380"/>
            <a:ext cx="1623261" cy="11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72" y="2483522"/>
            <a:ext cx="1623261" cy="11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79142" y="4776717"/>
            <a:ext cx="186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Cluster Workshops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687" y="4220827"/>
            <a:ext cx="1862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Principal/Deputy trained in IL, recognised the applications of IL in our school.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1106" y="3695628"/>
            <a:ext cx="1862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meetings and open door policy, shared resources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5948" y="3534871"/>
            <a:ext cx="186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Continuously promoting IL, setting goals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8365" y="2836520"/>
            <a:ext cx="1762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Cohort 11, continue sharing resources, Teaching, Learning and Assessment Core Team </a:t>
            </a:r>
          </a:p>
        </p:txBody>
      </p:sp>
      <p:pic>
        <p:nvPicPr>
          <p:cNvPr id="17" name="Picture 6" descr="Image result for OUR JOURNE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25" y="308349"/>
            <a:ext cx="3437857" cy="13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6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61" y="7937"/>
            <a:ext cx="2942962" cy="1471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016" y="160338"/>
            <a:ext cx="8149389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00B0F0"/>
                </a:solidFill>
              </a:rPr>
              <a:t>Supported by Donegal </a:t>
            </a:r>
            <a:r>
              <a:rPr lang="en-IE" sz="4400" b="1" dirty="0">
                <a:solidFill>
                  <a:srgbClr val="00B0F0"/>
                </a:solidFill>
              </a:rPr>
              <a:t>ETB</a:t>
            </a:r>
          </a:p>
        </p:txBody>
      </p:sp>
      <p:sp>
        <p:nvSpPr>
          <p:cNvPr id="8" name="AutoShape 4" descr="Image result for donegal etb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307276"/>
              </p:ext>
            </p:extLst>
          </p:nvPr>
        </p:nvGraphicFramePr>
        <p:xfrm>
          <a:off x="1235242" y="674980"/>
          <a:ext cx="8887326" cy="533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 descr="Image result for CLUSTER MEETING DONEGAL ET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32" y="3544701"/>
            <a:ext cx="3181537" cy="1789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LUSTER MEETING DONEGAL ET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32" y="1444421"/>
            <a:ext cx="3186214" cy="1792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7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3025" y="23693"/>
            <a:ext cx="11968975" cy="977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sz="4000" b="1" dirty="0">
                <a:solidFill>
                  <a:srgbClr val="00B0F0"/>
                </a:solidFill>
                <a:latin typeface="+mn-lt"/>
              </a:rPr>
              <a:t>Role of </a:t>
            </a:r>
            <a:r>
              <a:rPr lang="ga-IE" sz="4000" b="1" dirty="0" smtClean="0">
                <a:solidFill>
                  <a:srgbClr val="00B0F0"/>
                </a:solidFill>
                <a:latin typeface="+mn-lt"/>
              </a:rPr>
              <a:t>Principal</a:t>
            </a:r>
            <a:r>
              <a:rPr lang="en-IE" sz="4000" b="1" dirty="0" smtClean="0">
                <a:solidFill>
                  <a:srgbClr val="00B0F0"/>
                </a:solidFill>
                <a:latin typeface="+mn-lt"/>
              </a:rPr>
              <a:t> / Deputy Principal / </a:t>
            </a:r>
            <a:r>
              <a:rPr lang="ga-IE" sz="4000" b="1" dirty="0" smtClean="0">
                <a:solidFill>
                  <a:srgbClr val="00B0F0"/>
                </a:solidFill>
                <a:latin typeface="+mn-lt"/>
              </a:rPr>
              <a:t>Senior</a:t>
            </a:r>
            <a:r>
              <a:rPr lang="en-IE" sz="4000" b="1" dirty="0" smtClean="0">
                <a:solidFill>
                  <a:srgbClr val="00B0F0"/>
                </a:solidFill>
                <a:latin typeface="+mn-lt"/>
              </a:rPr>
              <a:t> Leadership and </a:t>
            </a:r>
            <a:r>
              <a:rPr lang="ga-IE" sz="4000" b="1" dirty="0" smtClean="0">
                <a:solidFill>
                  <a:srgbClr val="00B0F0"/>
                </a:solidFill>
                <a:latin typeface="+mn-lt"/>
              </a:rPr>
              <a:t>Management</a:t>
            </a:r>
            <a:endParaRPr lang="ga-IE" sz="4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7812" y="1142888"/>
            <a:ext cx="78412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ga-I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9871506"/>
              </p:ext>
            </p:extLst>
          </p:nvPr>
        </p:nvGraphicFramePr>
        <p:xfrm>
          <a:off x="-95856" y="862199"/>
          <a:ext cx="8433244" cy="521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47511" y="3747252"/>
            <a:ext cx="4523085" cy="1746974"/>
            <a:chOff x="2257548" y="2457292"/>
            <a:chExt cx="4523085" cy="1746974"/>
          </a:xfrm>
        </p:grpSpPr>
        <p:sp>
          <p:nvSpPr>
            <p:cNvPr id="10" name="Rectangle 9"/>
            <p:cNvSpPr/>
            <p:nvPr/>
          </p:nvSpPr>
          <p:spPr>
            <a:xfrm>
              <a:off x="2257548" y="3085505"/>
              <a:ext cx="4480848" cy="11187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299785" y="2457292"/>
              <a:ext cx="4480848" cy="1118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IE" sz="3600" b="1" dirty="0">
                  <a:ln w="22225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009999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Making IL Visible In Our School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0766" y="1998082"/>
            <a:ext cx="1821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ga-IE" sz="2400" i="1" dirty="0">
                <a:solidFill>
                  <a:schemeClr val="bg1"/>
                </a:solidFill>
              </a:rPr>
              <a:t>Staff </a:t>
            </a:r>
            <a:r>
              <a:rPr lang="en-IE" sz="2400" i="1" dirty="0">
                <a:solidFill>
                  <a:schemeClr val="bg1"/>
                </a:solidFill>
              </a:rPr>
              <a:t>M</a:t>
            </a:r>
            <a:r>
              <a:rPr lang="ga-IE" sz="2400" i="1" dirty="0">
                <a:solidFill>
                  <a:schemeClr val="bg1"/>
                </a:solidFill>
              </a:rPr>
              <a:t>eetings</a:t>
            </a:r>
            <a:endParaRPr lang="en-IE" sz="2400" i="1" dirty="0">
              <a:solidFill>
                <a:schemeClr val="bg1"/>
              </a:solidFill>
            </a:endParaRPr>
          </a:p>
          <a:p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2220534" y="1706122"/>
            <a:ext cx="1727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i="1" dirty="0">
                <a:solidFill>
                  <a:schemeClr val="bg1"/>
                </a:solidFill>
              </a:rPr>
              <a:t>Principal Deputy Principal Trained in IL</a:t>
            </a:r>
          </a:p>
          <a:p>
            <a:pPr algn="ctr"/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4362652" y="3817539"/>
            <a:ext cx="25867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ga-IE" sz="2800" i="1" dirty="0">
                <a:solidFill>
                  <a:schemeClr val="bg1"/>
                </a:solidFill>
              </a:rPr>
              <a:t>SSE-Subject </a:t>
            </a:r>
            <a:r>
              <a:rPr lang="en-IE" sz="2800" i="1" dirty="0">
                <a:solidFill>
                  <a:schemeClr val="bg1"/>
                </a:solidFill>
              </a:rPr>
              <a:t>P</a:t>
            </a:r>
            <a:r>
              <a:rPr lang="ga-IE" sz="2800" i="1" dirty="0">
                <a:solidFill>
                  <a:schemeClr val="bg1"/>
                </a:solidFill>
              </a:rPr>
              <a:t>lanning</a:t>
            </a:r>
            <a:endParaRPr lang="en-IE" sz="2800" i="1" dirty="0">
              <a:solidFill>
                <a:schemeClr val="bg1"/>
              </a:solidFill>
            </a:endParaRPr>
          </a:p>
          <a:p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2156780" y="3694428"/>
            <a:ext cx="1855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ga-IE" sz="2400" i="1" dirty="0">
                <a:solidFill>
                  <a:schemeClr val="bg1"/>
                </a:solidFill>
              </a:rPr>
              <a:t>Introduction of </a:t>
            </a:r>
            <a:r>
              <a:rPr lang="en-IE" sz="2400" i="1" dirty="0">
                <a:solidFill>
                  <a:schemeClr val="bg1"/>
                </a:solidFill>
              </a:rPr>
              <a:t>N</a:t>
            </a:r>
            <a:r>
              <a:rPr lang="ga-IE" sz="2400" i="1" dirty="0">
                <a:solidFill>
                  <a:schemeClr val="bg1"/>
                </a:solidFill>
              </a:rPr>
              <a:t>ew </a:t>
            </a:r>
            <a:r>
              <a:rPr lang="en-IE" sz="2400" i="1" dirty="0">
                <a:solidFill>
                  <a:schemeClr val="bg1"/>
                </a:solidFill>
              </a:rPr>
              <a:t>S</a:t>
            </a:r>
            <a:r>
              <a:rPr lang="ga-IE" sz="2400" i="1" dirty="0">
                <a:solidFill>
                  <a:schemeClr val="bg1"/>
                </a:solidFill>
              </a:rPr>
              <a:t>ubject</a:t>
            </a:r>
            <a:endParaRPr lang="en-IE" sz="2400" i="1" dirty="0">
              <a:solidFill>
                <a:schemeClr val="bg1"/>
              </a:solidFill>
            </a:endParaRPr>
          </a:p>
          <a:p>
            <a:pPr algn="ctr"/>
            <a:endParaRPr lang="en-IE" dirty="0"/>
          </a:p>
        </p:txBody>
      </p:sp>
      <p:pic>
        <p:nvPicPr>
          <p:cNvPr id="16" name="Picture 2" descr="Image result for group wor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46" y="1245333"/>
            <a:ext cx="2274999" cy="222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51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8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268" y="50927"/>
            <a:ext cx="115080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b="1" smtClean="0">
                <a:solidFill>
                  <a:srgbClr val="00B0F0"/>
                </a:solidFill>
                <a:latin typeface="+mn-lt"/>
              </a:rPr>
              <a:t>Teaching</a:t>
            </a:r>
            <a:r>
              <a:rPr lang="en-IE" b="1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ga-IE" b="1" smtClean="0">
                <a:solidFill>
                  <a:srgbClr val="00B0F0"/>
                </a:solidFill>
                <a:latin typeface="+mn-lt"/>
              </a:rPr>
              <a:t>Learning</a:t>
            </a:r>
            <a:r>
              <a:rPr lang="en-IE" b="1" smtClean="0">
                <a:solidFill>
                  <a:srgbClr val="00B0F0"/>
                </a:solidFill>
                <a:latin typeface="+mn-lt"/>
              </a:rPr>
              <a:t> and Assessment </a:t>
            </a:r>
            <a:r>
              <a:rPr lang="ga-IE" b="1" smtClean="0">
                <a:solidFill>
                  <a:srgbClr val="00B0F0"/>
                </a:solidFill>
                <a:latin typeface="+mn-lt"/>
              </a:rPr>
              <a:t>Co</a:t>
            </a:r>
            <a:r>
              <a:rPr lang="en-IE" b="1" smtClean="0">
                <a:solidFill>
                  <a:srgbClr val="00B0F0"/>
                </a:solidFill>
                <a:latin typeface="+mn-lt"/>
              </a:rPr>
              <a:t>re Team </a:t>
            </a:r>
            <a:endParaRPr lang="en-IE" dirty="0"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775284" y="1189239"/>
          <a:ext cx="6991350" cy="481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2340" y="3616849"/>
            <a:ext cx="1782179" cy="133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094078" y="4160945"/>
            <a:ext cx="1514806" cy="113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1805" y="4672959"/>
            <a:ext cx="1279526" cy="95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746771" y="3658965"/>
            <a:ext cx="1734050" cy="130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8797" y="4419299"/>
            <a:ext cx="1569424" cy="117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5703" y="5142695"/>
            <a:ext cx="1324804" cy="99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262756" y="5308549"/>
            <a:ext cx="1143002" cy="85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954299" y="5473635"/>
            <a:ext cx="954333" cy="71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581990" y="1319954"/>
            <a:ext cx="13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Room Layout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7751" y="2133562"/>
            <a:ext cx="170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Team Teaching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1627" y="4033313"/>
            <a:ext cx="13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Student Diaries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5408" y="4977094"/>
            <a:ext cx="169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Shared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5600" y="3971594"/>
            <a:ext cx="13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Teacher Diaries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9857" y="2258543"/>
            <a:ext cx="13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Resource Budget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36577" y="2260503"/>
            <a:ext cx="2668765" cy="2668765"/>
            <a:chOff x="2161292" y="1071201"/>
            <a:chExt cx="2668765" cy="2668765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2161292" y="1071201"/>
              <a:ext cx="2668765" cy="2668765"/>
            </a:xfrm>
            <a:prstGeom prst="ellipse">
              <a:avLst/>
            </a:prstGeom>
            <a:grpFill/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2552124" y="1462033"/>
              <a:ext cx="1887101" cy="18871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3600" dirty="0">
                  <a:solidFill>
                    <a:schemeClr val="accent5">
                      <a:lumMod val="75000"/>
                    </a:schemeClr>
                  </a:solidFill>
                </a:rPr>
                <a:t>Monitor and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9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9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9472" y="168368"/>
            <a:ext cx="11864897" cy="1325563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dirty="0" smtClean="0">
                <a:solidFill>
                  <a:srgbClr val="00B0F0"/>
                </a:solidFill>
                <a:latin typeface="+mn-lt"/>
              </a:rPr>
              <a:t>Instructional Leadership S</a:t>
            </a:r>
            <a:r>
              <a:rPr lang="ga-IE" sz="3600" dirty="0">
                <a:solidFill>
                  <a:srgbClr val="00B0F0"/>
                </a:solidFill>
                <a:latin typeface="+mn-lt"/>
              </a:rPr>
              <a:t>kills, </a:t>
            </a:r>
            <a:r>
              <a:rPr lang="en-IE" sz="3600" dirty="0">
                <a:solidFill>
                  <a:srgbClr val="00B0F0"/>
                </a:solidFill>
                <a:latin typeface="+mn-lt"/>
              </a:rPr>
              <a:t>T</a:t>
            </a:r>
            <a:r>
              <a:rPr lang="ga-IE" sz="3600" dirty="0">
                <a:solidFill>
                  <a:srgbClr val="00B0F0"/>
                </a:solidFill>
                <a:latin typeface="+mn-lt"/>
              </a:rPr>
              <a:t>actics </a:t>
            </a:r>
            <a:r>
              <a:rPr lang="en-IE" sz="3600" dirty="0" smtClean="0">
                <a:solidFill>
                  <a:srgbClr val="00B0F0"/>
                </a:solidFill>
                <a:latin typeface="+mn-lt"/>
              </a:rPr>
              <a:t>and</a:t>
            </a:r>
            <a:r>
              <a:rPr lang="ga-IE" sz="3600" dirty="0" smtClean="0">
                <a:solidFill>
                  <a:srgbClr val="00B0F0"/>
                </a:solidFill>
                <a:latin typeface="+mn-lt"/>
              </a:rPr>
              <a:t> Strategies</a:t>
            </a:r>
            <a:r>
              <a:rPr lang="ga-IE" sz="3600" dirty="0">
                <a:solidFill>
                  <a:srgbClr val="00B0F0"/>
                </a:solidFill>
                <a:latin typeface="+mn-lt"/>
              </a:rPr>
              <a:t/>
            </a:r>
            <a:br>
              <a:rPr lang="ga-IE" sz="3600" dirty="0">
                <a:solidFill>
                  <a:srgbClr val="00B0F0"/>
                </a:solidFill>
                <a:latin typeface="+mn-lt"/>
              </a:rPr>
            </a:br>
            <a:endParaRPr lang="ga-IE" sz="3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4366" y="1440772"/>
            <a:ext cx="800420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a-IE" dirty="0"/>
              <a:t>Placemat						</a:t>
            </a:r>
          </a:p>
          <a:p>
            <a:r>
              <a:rPr lang="ga-IE" dirty="0"/>
              <a:t>Think-pair-share					</a:t>
            </a:r>
          </a:p>
          <a:p>
            <a:r>
              <a:rPr lang="ga-IE" dirty="0"/>
              <a:t>Concepts maps					</a:t>
            </a:r>
          </a:p>
          <a:p>
            <a:r>
              <a:rPr lang="ga-IE" dirty="0"/>
              <a:t>Blooms taxonomy				</a:t>
            </a:r>
          </a:p>
          <a:p>
            <a:r>
              <a:rPr lang="en-IE" dirty="0"/>
              <a:t>E</a:t>
            </a:r>
            <a:r>
              <a:rPr lang="ga-IE" dirty="0"/>
              <a:t>ffective groupwork</a:t>
            </a:r>
            <a:r>
              <a:rPr lang="en-IE" dirty="0"/>
              <a:t>  				</a:t>
            </a:r>
            <a:endParaRPr lang="ga-IE" dirty="0"/>
          </a:p>
          <a:p>
            <a:r>
              <a:rPr lang="ga-IE" dirty="0"/>
              <a:t>Graphic organisers</a:t>
            </a:r>
          </a:p>
          <a:p>
            <a:r>
              <a:rPr lang="ga-IE" dirty="0"/>
              <a:t>Teams Game Tournament</a:t>
            </a:r>
          </a:p>
          <a:p>
            <a:r>
              <a:rPr lang="ga-IE" dirty="0"/>
              <a:t>Snowball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6470" y="1350351"/>
            <a:ext cx="3176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Jigsaw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800" dirty="0"/>
              <a:t>Grafitti</a:t>
            </a: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800" dirty="0"/>
              <a:t>Academic controversy</a:t>
            </a: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800" dirty="0"/>
              <a:t>Four corners</a:t>
            </a: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Learning To Learn</a:t>
            </a:r>
            <a:endParaRPr lang="ga-IE" sz="2800" dirty="0"/>
          </a:p>
          <a:p>
            <a:endParaRPr lang="ga-IE" dirty="0"/>
          </a:p>
          <a:p>
            <a:endParaRPr lang="ga-IE" dirty="0"/>
          </a:p>
          <a:p>
            <a:endParaRPr lang="ga-IE" dirty="0"/>
          </a:p>
          <a:p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0" y="1846111"/>
            <a:ext cx="1958473" cy="146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://sites.duke.edu/eelandscape/files/2015/03/Blooms-taxonom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0" y="3895386"/>
            <a:ext cx="1937778" cy="1450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" name="Picture 4" descr="https://s-media-cache-ak0.pinimg.com/236x/35/7a/52/357a5261848d48cf5a956832df3c50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5" y="3289457"/>
            <a:ext cx="1492414" cy="184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4118" t="17530" r="35883" b="10314"/>
          <a:stretch/>
        </p:blipFill>
        <p:spPr>
          <a:xfrm rot="864402" flipH="1">
            <a:off x="8732686" y="4426262"/>
            <a:ext cx="939871" cy="127159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3" name="Picture 2" descr="http://thumbs.dreamstime.com/z/deck-cards-1854527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4970" r="6355" b="19876"/>
          <a:stretch/>
        </p:blipFill>
        <p:spPr bwMode="auto">
          <a:xfrm rot="298663" flipH="1">
            <a:off x="7781375" y="4650326"/>
            <a:ext cx="705828" cy="44251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4" name="Picture 6" descr="Image result for JIGSA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00" y="1627657"/>
            <a:ext cx="2042193" cy="1150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34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6DAED49BBAC4889C00A77C8F4D5A0" ma:contentTypeVersion="21" ma:contentTypeDescription="Create a new document." ma:contentTypeScope="" ma:versionID="821e9d8df0bce045454e500239f0d258">
  <xsd:schema xmlns:xsd="http://www.w3.org/2001/XMLSchema" xmlns:xs="http://www.w3.org/2001/XMLSchema" xmlns:p="http://schemas.microsoft.com/office/2006/metadata/properties" xmlns:ns1="http://schemas.microsoft.com/sharepoint/v3" xmlns:ns2="e9d42ac8-e7cc-4ad7-9cc1-49059594beca" xmlns:ns3="7d63989b-8bcd-4e32-8ac9-ee66dd4f6ed7" targetNamespace="http://schemas.microsoft.com/office/2006/metadata/properties" ma:root="true" ma:fieldsID="b0d64b84c72b2cfc7be46baf1c27595f" ns1:_="" ns2:_="" ns3:_="">
    <xsd:import namespace="http://schemas.microsoft.com/sharepoint/v3"/>
    <xsd:import namespace="e9d42ac8-e7cc-4ad7-9cc1-49059594beca"/>
    <xsd:import namespace="7d63989b-8bcd-4e32-8ac9-ee66dd4f6e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Year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42ac8-e7cc-4ad7-9cc1-49059594be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030967d-9255-4847-9b77-84df095bf905}" ma:internalName="TaxCatchAll" ma:showField="CatchAllData" ma:web="e9d42ac8-e7cc-4ad7-9cc1-49059594be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3989b-8bcd-4e32-8ac9-ee66dd4f6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Year" ma:index="14" nillable="true" ma:displayName="Year" ma:internalName="Year">
      <xsd:simpleType>
        <xsd:restriction base="dms:Text">
          <xsd:maxLength value="255"/>
        </xsd:restrict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d2b34b2-806d-487e-8730-e74879283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Year xmlns="7d63989b-8bcd-4e32-8ac9-ee66dd4f6ed7" xsi:nil="true"/>
    <lcf76f155ced4ddcb4097134ff3c332f xmlns="7d63989b-8bcd-4e32-8ac9-ee66dd4f6ed7">
      <Terms xmlns="http://schemas.microsoft.com/office/infopath/2007/PartnerControls"/>
    </lcf76f155ced4ddcb4097134ff3c332f>
    <TaxCatchAll xmlns="e9d42ac8-e7cc-4ad7-9cc1-49059594beca" xsi:nil="true"/>
  </documentManagement>
</p:properties>
</file>

<file path=customXml/itemProps1.xml><?xml version="1.0" encoding="utf-8"?>
<ds:datastoreItem xmlns:ds="http://schemas.openxmlformats.org/officeDocument/2006/customXml" ds:itemID="{8870F4C8-0FCD-4249-AF9D-D220D3E36ED3}"/>
</file>

<file path=customXml/itemProps2.xml><?xml version="1.0" encoding="utf-8"?>
<ds:datastoreItem xmlns:ds="http://schemas.openxmlformats.org/officeDocument/2006/customXml" ds:itemID="{025312A6-E079-46DA-BE1D-B9A5929F7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16C48-6933-46EA-8CE0-7C5B93B9E59D}">
  <ds:schemaRefs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7d63989b-8bcd-4e32-8ac9-ee66dd4f6ed7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e9d42ac8-e7cc-4ad7-9cc1-49059594be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1038</Words>
  <Application>Microsoft Office PowerPoint</Application>
  <PresentationFormat>Widescreen</PresentationFormat>
  <Paragraphs>196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Malgun Gothic Semilight</vt:lpstr>
      <vt:lpstr>Source Sans Pro</vt:lpstr>
      <vt:lpstr>Office Theme</vt:lpstr>
      <vt:lpstr>Supporting Principals, Deputy Principals &amp; Middle Management to Lead Teaching &amp; Learning</vt:lpstr>
      <vt:lpstr>PowerPoint Presentation</vt:lpstr>
      <vt:lpstr>Learning Outcomes </vt:lpstr>
      <vt:lpstr>Timetable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Controversy Activity </vt:lpstr>
      <vt:lpstr>PowerPoint Presentation</vt:lpstr>
      <vt:lpstr>Academic Controversy</vt:lpstr>
      <vt:lpstr>Academic Controversy</vt:lpstr>
      <vt:lpstr>Academic Controversy</vt:lpstr>
      <vt:lpstr>Jigsaw Activity </vt:lpstr>
      <vt:lpstr>Teams Game Tournament Activity </vt:lpstr>
      <vt:lpstr>Planning your start of year staff meeting activity.  </vt:lpstr>
      <vt:lpstr>Question and Answers</vt:lpstr>
      <vt:lpstr>PowerPoint Presentation</vt:lpstr>
      <vt:lpstr>Revisit the Learning Outcomes </vt:lpstr>
      <vt:lpstr>Reflection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Principals, Deputy Principals &amp; Middle Management to Lead Teaching &amp; Learning</dc:title>
  <dc:creator>Paula Fitzpatrick</dc:creator>
  <cp:lastModifiedBy>Boyle,Joe</cp:lastModifiedBy>
  <cp:revision>25</cp:revision>
  <cp:lastPrinted>2018-06-14T15:56:05Z</cp:lastPrinted>
  <dcterms:created xsi:type="dcterms:W3CDTF">2018-06-12T11:12:17Z</dcterms:created>
  <dcterms:modified xsi:type="dcterms:W3CDTF">2018-06-15T10:18:56Z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0x0101003086DAED49BBAC4889C00A77C8F4D5A0</vt:lpwstr>
  </property>
</Properties>
</file>