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66" r:id="rId8"/>
    <p:sldId id="273" r:id="rId9"/>
    <p:sldId id="268" r:id="rId10"/>
    <p:sldId id="269" r:id="rId11"/>
    <p:sldId id="270" r:id="rId12"/>
    <p:sldId id="257" r:id="rId13"/>
    <p:sldId id="272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FD3CB-A7D8-49A2-953C-C5A95159334C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7F60706-A40D-4F6F-8A90-53CC7D871C2F}">
      <dgm:prSet phldrT="[Text]" custT="1"/>
      <dgm:spPr>
        <a:solidFill>
          <a:srgbClr val="FF845D"/>
        </a:solidFill>
      </dgm:spPr>
      <dgm:t>
        <a:bodyPr/>
        <a:lstStyle/>
        <a:p>
          <a:pPr algn="r"/>
          <a:endParaRPr lang="en-IE" sz="1800" b="1" dirty="0">
            <a:solidFill>
              <a:schemeClr val="tx1"/>
            </a:solidFill>
          </a:endParaRPr>
        </a:p>
      </dgm:t>
    </dgm:pt>
    <dgm:pt modelId="{AA744D9F-8FE5-40D9-AF94-CB565074C8C7}" type="parTrans" cxnId="{2A5608D5-CAD6-470D-B11C-F36C7E82D2F3}">
      <dgm:prSet/>
      <dgm:spPr/>
      <dgm:t>
        <a:bodyPr/>
        <a:lstStyle/>
        <a:p>
          <a:endParaRPr lang="en-IE"/>
        </a:p>
      </dgm:t>
    </dgm:pt>
    <dgm:pt modelId="{027273D1-7A6C-4EF7-BB6C-9B4CE646AFF3}" type="sibTrans" cxnId="{2A5608D5-CAD6-470D-B11C-F36C7E82D2F3}">
      <dgm:prSet/>
      <dgm:spPr/>
      <dgm:t>
        <a:bodyPr/>
        <a:lstStyle/>
        <a:p>
          <a:endParaRPr lang="en-IE"/>
        </a:p>
      </dgm:t>
    </dgm:pt>
    <dgm:pt modelId="{5F46D88D-B331-4AF8-B716-3A40DCB17295}">
      <dgm:prSet phldrT="[Text]" custT="1"/>
      <dgm:spPr>
        <a:solidFill>
          <a:srgbClr val="CADD55"/>
        </a:solidFill>
      </dgm:spPr>
      <dgm:t>
        <a:bodyPr/>
        <a:lstStyle/>
        <a:p>
          <a:endParaRPr lang="en-IE" sz="1600" b="1" dirty="0">
            <a:solidFill>
              <a:schemeClr val="tx1"/>
            </a:solidFill>
          </a:endParaRPr>
        </a:p>
      </dgm:t>
    </dgm:pt>
    <dgm:pt modelId="{80AF359E-4D8D-4864-890F-F469494F02CB}" type="parTrans" cxnId="{267990EB-FE54-4105-A0E5-E4532E124606}">
      <dgm:prSet/>
      <dgm:spPr/>
      <dgm:t>
        <a:bodyPr/>
        <a:lstStyle/>
        <a:p>
          <a:endParaRPr lang="en-IE"/>
        </a:p>
      </dgm:t>
    </dgm:pt>
    <dgm:pt modelId="{623FB94B-D63F-42FC-8C8D-9F63CE2DF5F3}" type="sibTrans" cxnId="{267990EB-FE54-4105-A0E5-E4532E124606}">
      <dgm:prSet/>
      <dgm:spPr/>
      <dgm:t>
        <a:bodyPr/>
        <a:lstStyle/>
        <a:p>
          <a:endParaRPr lang="en-IE"/>
        </a:p>
      </dgm:t>
    </dgm:pt>
    <dgm:pt modelId="{7B460B43-F698-4861-8D7C-B81E307EED54}">
      <dgm:prSet phldrT="[Text]" custT="1"/>
      <dgm:spPr/>
      <dgm:t>
        <a:bodyPr/>
        <a:lstStyle/>
        <a:p>
          <a:endParaRPr lang="en-IE" sz="1600" b="1" dirty="0">
            <a:solidFill>
              <a:schemeClr val="tx1"/>
            </a:solidFill>
          </a:endParaRPr>
        </a:p>
      </dgm:t>
    </dgm:pt>
    <dgm:pt modelId="{DF7FE503-4140-47BA-B45E-D2836DE92A12}" type="parTrans" cxnId="{330F6917-C4BC-45F2-9DD3-3E7EE33B21D4}">
      <dgm:prSet/>
      <dgm:spPr/>
      <dgm:t>
        <a:bodyPr/>
        <a:lstStyle/>
        <a:p>
          <a:endParaRPr lang="en-IE"/>
        </a:p>
      </dgm:t>
    </dgm:pt>
    <dgm:pt modelId="{1F67FA5D-F2E0-449D-96BF-A301A91277FA}" type="sibTrans" cxnId="{330F6917-C4BC-45F2-9DD3-3E7EE33B21D4}">
      <dgm:prSet/>
      <dgm:spPr/>
      <dgm:t>
        <a:bodyPr/>
        <a:lstStyle/>
        <a:p>
          <a:endParaRPr lang="en-IE"/>
        </a:p>
      </dgm:t>
    </dgm:pt>
    <dgm:pt modelId="{69588602-DD1D-4668-9505-F785DAF6690B}">
      <dgm:prSet phldrT="[Text]" custT="1"/>
      <dgm:spPr>
        <a:solidFill>
          <a:srgbClr val="70D36B"/>
        </a:solidFill>
      </dgm:spPr>
      <dgm:t>
        <a:bodyPr/>
        <a:lstStyle/>
        <a:p>
          <a:endParaRPr lang="en-IE" sz="1800" b="1" dirty="0">
            <a:solidFill>
              <a:schemeClr val="tx1"/>
            </a:solidFill>
          </a:endParaRPr>
        </a:p>
      </dgm:t>
    </dgm:pt>
    <dgm:pt modelId="{84AABBA4-A24C-4C75-816D-D0DFBDDC73D9}" type="parTrans" cxnId="{98F0E972-6105-40B6-BFE1-2EE2BE787AEB}">
      <dgm:prSet/>
      <dgm:spPr/>
      <dgm:t>
        <a:bodyPr/>
        <a:lstStyle/>
        <a:p>
          <a:endParaRPr lang="en-IE"/>
        </a:p>
      </dgm:t>
    </dgm:pt>
    <dgm:pt modelId="{13FF15F2-C91F-47D4-AE13-C2089CD53753}" type="sibTrans" cxnId="{98F0E972-6105-40B6-BFE1-2EE2BE787AEB}">
      <dgm:prSet/>
      <dgm:spPr/>
      <dgm:t>
        <a:bodyPr/>
        <a:lstStyle/>
        <a:p>
          <a:endParaRPr lang="en-IE"/>
        </a:p>
      </dgm:t>
    </dgm:pt>
    <dgm:pt modelId="{6C075C5E-CC37-44EC-B713-05655AE6B2FE}" type="pres">
      <dgm:prSet presAssocID="{F45FD3CB-A7D8-49A2-953C-C5A9515933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982EAEF-047D-4DF4-9FB2-18DC44610F5D}" type="pres">
      <dgm:prSet presAssocID="{F45FD3CB-A7D8-49A2-953C-C5A95159334C}" presName="children" presStyleCnt="0"/>
      <dgm:spPr/>
    </dgm:pt>
    <dgm:pt modelId="{5A28D914-BF8F-45E9-82C1-C731A73CDF61}" type="pres">
      <dgm:prSet presAssocID="{F45FD3CB-A7D8-49A2-953C-C5A95159334C}" presName="childPlaceholder" presStyleCnt="0"/>
      <dgm:spPr/>
    </dgm:pt>
    <dgm:pt modelId="{977D7E3F-F18B-4E17-A0A5-48B7F9279229}" type="pres">
      <dgm:prSet presAssocID="{F45FD3CB-A7D8-49A2-953C-C5A95159334C}" presName="circle" presStyleCnt="0"/>
      <dgm:spPr/>
    </dgm:pt>
    <dgm:pt modelId="{0A201969-A2C8-4347-89A6-EEB2E01BEA59}" type="pres">
      <dgm:prSet presAssocID="{F45FD3CB-A7D8-49A2-953C-C5A9515933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770DA3-80AB-4E0B-8335-DBF8BF0FEC20}" type="pres">
      <dgm:prSet presAssocID="{F45FD3CB-A7D8-49A2-953C-C5A95159334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99A65B8-01F4-49DC-ADE8-8E5F663FFBA4}" type="pres">
      <dgm:prSet presAssocID="{F45FD3CB-A7D8-49A2-953C-C5A9515933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F511E1-1543-4574-B2CA-49804CC3E8AC}" type="pres">
      <dgm:prSet presAssocID="{F45FD3CB-A7D8-49A2-953C-C5A95159334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780F7B2-FE15-402A-BC77-FE2777D83221}" type="pres">
      <dgm:prSet presAssocID="{F45FD3CB-A7D8-49A2-953C-C5A95159334C}" presName="quadrantPlaceholder" presStyleCnt="0"/>
      <dgm:spPr/>
    </dgm:pt>
    <dgm:pt modelId="{D8A0B988-8304-43AC-B6E9-8C4D124EF48D}" type="pres">
      <dgm:prSet presAssocID="{F45FD3CB-A7D8-49A2-953C-C5A95159334C}" presName="center1" presStyleLbl="fgShp" presStyleIdx="0" presStyleCnt="2"/>
      <dgm:spPr/>
    </dgm:pt>
    <dgm:pt modelId="{1CB7A09F-A981-4B18-BE6C-E815D4A8A282}" type="pres">
      <dgm:prSet presAssocID="{F45FD3CB-A7D8-49A2-953C-C5A95159334C}" presName="center2" presStyleLbl="fgShp" presStyleIdx="1" presStyleCnt="2"/>
      <dgm:spPr/>
    </dgm:pt>
  </dgm:ptLst>
  <dgm:cxnLst>
    <dgm:cxn modelId="{2E1FCC17-5B8B-4308-AF3E-87A2CD525F5F}" type="presOf" srcId="{7B460B43-F698-4861-8D7C-B81E307EED54}" destId="{999A65B8-01F4-49DC-ADE8-8E5F663FFBA4}" srcOrd="0" destOrd="0" presId="urn:microsoft.com/office/officeart/2005/8/layout/cycle4"/>
    <dgm:cxn modelId="{2A5608D5-CAD6-470D-B11C-F36C7E82D2F3}" srcId="{F45FD3CB-A7D8-49A2-953C-C5A95159334C}" destId="{B7F60706-A40D-4F6F-8A90-53CC7D871C2F}" srcOrd="0" destOrd="0" parTransId="{AA744D9F-8FE5-40D9-AF94-CB565074C8C7}" sibTransId="{027273D1-7A6C-4EF7-BB6C-9B4CE646AFF3}"/>
    <dgm:cxn modelId="{331DF7BD-1C4D-49B2-826F-E6F8F5A3D06C}" type="presOf" srcId="{B7F60706-A40D-4F6F-8A90-53CC7D871C2F}" destId="{0A201969-A2C8-4347-89A6-EEB2E01BEA59}" srcOrd="0" destOrd="0" presId="urn:microsoft.com/office/officeart/2005/8/layout/cycle4"/>
    <dgm:cxn modelId="{98F0E972-6105-40B6-BFE1-2EE2BE787AEB}" srcId="{F45FD3CB-A7D8-49A2-953C-C5A95159334C}" destId="{69588602-DD1D-4668-9505-F785DAF6690B}" srcOrd="3" destOrd="0" parTransId="{84AABBA4-A24C-4C75-816D-D0DFBDDC73D9}" sibTransId="{13FF15F2-C91F-47D4-AE13-C2089CD53753}"/>
    <dgm:cxn modelId="{755E97AA-300D-4708-AEB5-9852CC446E17}" type="presOf" srcId="{5F46D88D-B331-4AF8-B716-3A40DCB17295}" destId="{0F770DA3-80AB-4E0B-8335-DBF8BF0FEC20}" srcOrd="0" destOrd="0" presId="urn:microsoft.com/office/officeart/2005/8/layout/cycle4"/>
    <dgm:cxn modelId="{9AE3F8F9-F1ED-4A08-A366-FEBDC2E91647}" type="presOf" srcId="{F45FD3CB-A7D8-49A2-953C-C5A95159334C}" destId="{6C075C5E-CC37-44EC-B713-05655AE6B2FE}" srcOrd="0" destOrd="0" presId="urn:microsoft.com/office/officeart/2005/8/layout/cycle4"/>
    <dgm:cxn modelId="{330F6917-C4BC-45F2-9DD3-3E7EE33B21D4}" srcId="{F45FD3CB-A7D8-49A2-953C-C5A95159334C}" destId="{7B460B43-F698-4861-8D7C-B81E307EED54}" srcOrd="2" destOrd="0" parTransId="{DF7FE503-4140-47BA-B45E-D2836DE92A12}" sibTransId="{1F67FA5D-F2E0-449D-96BF-A301A91277FA}"/>
    <dgm:cxn modelId="{267990EB-FE54-4105-A0E5-E4532E124606}" srcId="{F45FD3CB-A7D8-49A2-953C-C5A95159334C}" destId="{5F46D88D-B331-4AF8-B716-3A40DCB17295}" srcOrd="1" destOrd="0" parTransId="{80AF359E-4D8D-4864-890F-F469494F02CB}" sibTransId="{623FB94B-D63F-42FC-8C8D-9F63CE2DF5F3}"/>
    <dgm:cxn modelId="{1856D9C1-9983-4ADD-9082-C01F895C809A}" type="presOf" srcId="{69588602-DD1D-4668-9505-F785DAF6690B}" destId="{4DF511E1-1543-4574-B2CA-49804CC3E8AC}" srcOrd="0" destOrd="0" presId="urn:microsoft.com/office/officeart/2005/8/layout/cycle4"/>
    <dgm:cxn modelId="{3CA4E738-B9A7-48DC-9582-732ACA57A301}" type="presParOf" srcId="{6C075C5E-CC37-44EC-B713-05655AE6B2FE}" destId="{3982EAEF-047D-4DF4-9FB2-18DC44610F5D}" srcOrd="0" destOrd="0" presId="urn:microsoft.com/office/officeart/2005/8/layout/cycle4"/>
    <dgm:cxn modelId="{F73443B1-3C9E-4F01-A3CD-23F8AC142F94}" type="presParOf" srcId="{3982EAEF-047D-4DF4-9FB2-18DC44610F5D}" destId="{5A28D914-BF8F-45E9-82C1-C731A73CDF61}" srcOrd="0" destOrd="0" presId="urn:microsoft.com/office/officeart/2005/8/layout/cycle4"/>
    <dgm:cxn modelId="{2373B2E6-BC3D-4BCF-BF73-C270ABC08777}" type="presParOf" srcId="{6C075C5E-CC37-44EC-B713-05655AE6B2FE}" destId="{977D7E3F-F18B-4E17-A0A5-48B7F9279229}" srcOrd="1" destOrd="0" presId="urn:microsoft.com/office/officeart/2005/8/layout/cycle4"/>
    <dgm:cxn modelId="{EF860FF7-8648-470B-82B9-62D2B8F3680F}" type="presParOf" srcId="{977D7E3F-F18B-4E17-A0A5-48B7F9279229}" destId="{0A201969-A2C8-4347-89A6-EEB2E01BEA59}" srcOrd="0" destOrd="0" presId="urn:microsoft.com/office/officeart/2005/8/layout/cycle4"/>
    <dgm:cxn modelId="{2696AAF0-1EDE-4241-BEB5-C04305EE3E4B}" type="presParOf" srcId="{977D7E3F-F18B-4E17-A0A5-48B7F9279229}" destId="{0F770DA3-80AB-4E0B-8335-DBF8BF0FEC20}" srcOrd="1" destOrd="0" presId="urn:microsoft.com/office/officeart/2005/8/layout/cycle4"/>
    <dgm:cxn modelId="{512E5B28-FF9B-49A9-A003-B39720AD1ED2}" type="presParOf" srcId="{977D7E3F-F18B-4E17-A0A5-48B7F9279229}" destId="{999A65B8-01F4-49DC-ADE8-8E5F663FFBA4}" srcOrd="2" destOrd="0" presId="urn:microsoft.com/office/officeart/2005/8/layout/cycle4"/>
    <dgm:cxn modelId="{7E2887D7-B4D9-4333-8C04-5F5A95C49D35}" type="presParOf" srcId="{977D7E3F-F18B-4E17-A0A5-48B7F9279229}" destId="{4DF511E1-1543-4574-B2CA-49804CC3E8AC}" srcOrd="3" destOrd="0" presId="urn:microsoft.com/office/officeart/2005/8/layout/cycle4"/>
    <dgm:cxn modelId="{83E92DA2-597E-4B7A-84C7-818C998D761E}" type="presParOf" srcId="{977D7E3F-F18B-4E17-A0A5-48B7F9279229}" destId="{0780F7B2-FE15-402A-BC77-FE2777D83221}" srcOrd="4" destOrd="0" presId="urn:microsoft.com/office/officeart/2005/8/layout/cycle4"/>
    <dgm:cxn modelId="{F4CD0617-AB6C-421F-A23E-B11C5E9102CC}" type="presParOf" srcId="{6C075C5E-CC37-44EC-B713-05655AE6B2FE}" destId="{D8A0B988-8304-43AC-B6E9-8C4D124EF48D}" srcOrd="2" destOrd="0" presId="urn:microsoft.com/office/officeart/2005/8/layout/cycle4"/>
    <dgm:cxn modelId="{1E85C74D-2FE2-4AA4-9684-A37AB1DE7FDB}" type="presParOf" srcId="{6C075C5E-CC37-44EC-B713-05655AE6B2FE}" destId="{1CB7A09F-A981-4B18-BE6C-E815D4A8A28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01969-A2C8-4347-89A6-EEB2E01BEA59}">
      <dsp:nvSpPr>
        <dsp:cNvPr id="0" name=""/>
        <dsp:cNvSpPr/>
      </dsp:nvSpPr>
      <dsp:spPr>
        <a:xfrm>
          <a:off x="3527884" y="229295"/>
          <a:ext cx="1741839" cy="1741839"/>
        </a:xfrm>
        <a:prstGeom prst="pieWedge">
          <a:avLst/>
        </a:prstGeom>
        <a:solidFill>
          <a:srgbClr val="FF845D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>
            <a:solidFill>
              <a:schemeClr val="tx1"/>
            </a:solidFill>
          </a:endParaRPr>
        </a:p>
      </dsp:txBody>
      <dsp:txXfrm>
        <a:off x="4038057" y="739468"/>
        <a:ext cx="1231666" cy="1231666"/>
      </dsp:txXfrm>
    </dsp:sp>
    <dsp:sp modelId="{0F770DA3-80AB-4E0B-8335-DBF8BF0FEC20}">
      <dsp:nvSpPr>
        <dsp:cNvPr id="0" name=""/>
        <dsp:cNvSpPr/>
      </dsp:nvSpPr>
      <dsp:spPr>
        <a:xfrm rot="5400000">
          <a:off x="5350179" y="229295"/>
          <a:ext cx="1741839" cy="1741839"/>
        </a:xfrm>
        <a:prstGeom prst="pieWedge">
          <a:avLst/>
        </a:prstGeom>
        <a:solidFill>
          <a:srgbClr val="CADD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>
            <a:solidFill>
              <a:schemeClr val="tx1"/>
            </a:solidFill>
          </a:endParaRPr>
        </a:p>
      </dsp:txBody>
      <dsp:txXfrm rot="-5400000">
        <a:off x="5350179" y="739468"/>
        <a:ext cx="1231666" cy="1231666"/>
      </dsp:txXfrm>
    </dsp:sp>
    <dsp:sp modelId="{999A65B8-01F4-49DC-ADE8-8E5F663FFBA4}">
      <dsp:nvSpPr>
        <dsp:cNvPr id="0" name=""/>
        <dsp:cNvSpPr/>
      </dsp:nvSpPr>
      <dsp:spPr>
        <a:xfrm rot="10800000">
          <a:off x="5350179" y="2051589"/>
          <a:ext cx="1741839" cy="174183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>
            <a:solidFill>
              <a:schemeClr val="tx1"/>
            </a:solidFill>
          </a:endParaRPr>
        </a:p>
      </dsp:txBody>
      <dsp:txXfrm rot="10800000">
        <a:off x="5350179" y="2051589"/>
        <a:ext cx="1231666" cy="1231666"/>
      </dsp:txXfrm>
    </dsp:sp>
    <dsp:sp modelId="{4DF511E1-1543-4574-B2CA-49804CC3E8AC}">
      <dsp:nvSpPr>
        <dsp:cNvPr id="0" name=""/>
        <dsp:cNvSpPr/>
      </dsp:nvSpPr>
      <dsp:spPr>
        <a:xfrm rot="16200000">
          <a:off x="3527884" y="2051589"/>
          <a:ext cx="1741839" cy="1741839"/>
        </a:xfrm>
        <a:prstGeom prst="pieWedge">
          <a:avLst/>
        </a:prstGeom>
        <a:solidFill>
          <a:srgbClr val="70D36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>
            <a:solidFill>
              <a:schemeClr val="tx1"/>
            </a:solidFill>
          </a:endParaRPr>
        </a:p>
      </dsp:txBody>
      <dsp:txXfrm rot="5400000">
        <a:off x="4038057" y="2051589"/>
        <a:ext cx="1231666" cy="1231666"/>
      </dsp:txXfrm>
    </dsp:sp>
    <dsp:sp modelId="{D8A0B988-8304-43AC-B6E9-8C4D124EF48D}">
      <dsp:nvSpPr>
        <dsp:cNvPr id="0" name=""/>
        <dsp:cNvSpPr/>
      </dsp:nvSpPr>
      <dsp:spPr>
        <a:xfrm>
          <a:off x="5009253" y="1649317"/>
          <a:ext cx="601397" cy="5229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7A09F-A981-4B18-BE6C-E815D4A8A282}">
      <dsp:nvSpPr>
        <dsp:cNvPr id="0" name=""/>
        <dsp:cNvSpPr/>
      </dsp:nvSpPr>
      <dsp:spPr>
        <a:xfrm rot="10800000">
          <a:off x="5009253" y="1850453"/>
          <a:ext cx="601397" cy="5229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993E-F3DB-4AD2-B402-239C2CED13A1}" type="datetimeFigureOut">
              <a:rPr lang="en-IE" smtClean="0"/>
              <a:t>17/06/18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86FF-5A26-4370-83EF-342FBBB21C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6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229ED-5AED-481D-86A5-97E30FFB1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83FCE6-6FFE-4B84-9B60-67505E5C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720474-37A0-47D5-ABA9-1633E0F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6B-E5F1-4F1E-949D-FB3FDAF1B768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0D0052-32E6-4871-8518-13E6CA53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0E3F84-348C-41ED-8A4E-AAA2E3F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3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79336-1DC9-457F-9284-46326B89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A10815-93B7-4C5D-B6FF-E6855DB96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0F979-59A7-4E58-B7CF-FB829C8B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5393-4D3C-4A90-A273-7B1837FDEBB0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5B513F-6DF8-4883-A610-B4D741DE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5859F-3408-485D-B7FF-89270AC4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275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BC6C05-31A4-4EC3-BF37-F9D1D8AB7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F57507-4F91-4840-80A3-33100C0C7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7EA2D-A897-4F7D-95EA-A99132AD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896-C372-4EDD-88D6-DB1347BA06A5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277E2-E5AA-49F2-8542-917595B3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457074-3D16-4A15-B271-7B5A7DD7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161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E0E1C-977C-442D-BCFC-B2AD5154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D7B99-5FE7-4FE9-AB30-3AAFD588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3C140B-470F-4BEE-951E-04609FA6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53EC-E80A-4F4C-A753-45EBFDC9BE53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E60E1-C631-4608-9D73-B2DD39F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8DD599-F99C-40A0-AA9B-44A120F4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827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7883A-D4BF-4E86-8885-76A54897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0B9D9-BE7C-42C3-9C8E-09DF5406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1D5BE-8D2C-4FDB-ABF1-AE414DFB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A6B-C8C5-4F52-BE76-4334C9A0E2F0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695220-56FC-4348-86D1-AD9CD5C9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EB2BDB-0BE5-4602-B189-F83F44AA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17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879C2-A599-4CD7-B95D-49CE69C9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220BD-807B-44DF-A73D-980D8853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59736B-2667-4F1C-97D6-F8B599DC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A80E81-84F6-438F-B3FD-A9DCD895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FBA-0AC7-44EB-AA7F-BC2DB2C7607B}" type="datetime1">
              <a:rPr lang="en-IE" smtClean="0"/>
              <a:t>17/06/18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AD59B8-1BEA-4D57-86AC-F83D2AC0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BC00FA-9A36-410A-866D-9177423C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352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2CE41-EA1F-4F7B-9EF0-ED0733B1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B8A9B7-FB58-4B09-8348-103C873D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2A3C2D-CB2C-45D7-84B0-C2F3EB3EF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0B2DD2-BCF3-4571-BEC8-368DE1879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8F8642-BDD4-4245-9677-7052107DD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E8152D-3992-4925-B331-AF798FC0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50A7-E383-4921-A49E-B50D3E1943A7}" type="datetime1">
              <a:rPr lang="en-IE" smtClean="0"/>
              <a:t>17/06/18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617B61-DBD5-42BF-B151-91FBF7BD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5185A7-E7F5-4E4E-B669-98AC3893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0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B43F-79B8-4F35-8BD6-A4AACFFB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1F1E83-B335-4800-A0E0-07DB6B5C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A06E-0D08-4BBA-A1D0-512E5A7ED541}" type="datetime1">
              <a:rPr lang="en-IE" smtClean="0"/>
              <a:t>17/06/18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F3A4B6-908F-4170-99B0-3E21CFC9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FD86F-F47B-4E1A-9047-D93F672C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43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B06968-529E-4A27-939D-B9CB1085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5BC2-9DF5-46FD-AEAA-889BADBF562A}" type="datetime1">
              <a:rPr lang="en-IE" smtClean="0"/>
              <a:t>17/06/18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6CF1BF-64AD-4AFF-A4D8-38D79947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BD4FEC-89E7-4B55-869F-0EC37F99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478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B8899-7627-46C3-B3D2-C35ED925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0C973-6E5A-49B3-892B-A74A9E26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3FB2BC-71E3-4D1F-AEA9-C38DD1A74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C60206-1339-485E-A187-CEE48919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E6F5-E72B-4B7C-B2F6-684B431DD989}" type="datetime1">
              <a:rPr lang="en-IE" smtClean="0"/>
              <a:t>17/06/18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3E60C5-9257-4863-AFA7-4D7CDF42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894B11-B4FD-4E61-9AA9-8C4D3DEB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08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4E30B-B681-4CE6-B660-E8DB4579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928D5A-37CD-4D13-ABF5-B61A0D5ED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0741AC-82DC-4C1A-8310-A1A91F974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2A990D-7B1A-4EB6-9074-002D5B24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2D8F-B824-4F1F-9E47-B83CB40EE4E8}" type="datetime1">
              <a:rPr lang="en-IE" smtClean="0"/>
              <a:t>17/06/18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EEF80B-838A-4460-8020-61E624C2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7ED230-ACF6-44E5-9309-E6785B06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5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8F3C5B-09E7-450D-9D31-C1D77CFA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77DB66-20E9-4D0D-8DFF-8F71ADA2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A58088-AF37-414D-9FB3-0DFF45F2F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ED2C-BF96-4AE3-A3B3-FF9A27D776BB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99AB6-0D02-41FA-BE30-FFD1A90F3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1CB303-817D-4208-8B5F-0E57BA7D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37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C4173-835D-46EF-AF78-64409AE6B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918" y="888233"/>
            <a:ext cx="7806215" cy="875413"/>
          </a:xfrm>
        </p:spPr>
        <p:txBody>
          <a:bodyPr>
            <a:noAutofit/>
          </a:bodyPr>
          <a:lstStyle/>
          <a:p>
            <a:r>
              <a:rPr lang="en-IE" sz="2400" b="1" i="1" dirty="0">
                <a:latin typeface="Arial Black" panose="020B0A04020102020204" pitchFamily="34" charset="0"/>
              </a:rPr>
              <a:t>Supporting Principals, Deputy Principals &amp; Middle Management to Lead Teaching &amp; </a:t>
            </a:r>
            <a:r>
              <a:rPr lang="en-IE" sz="2400" b="1" i="1" dirty="0" smtClean="0">
                <a:latin typeface="Arial Black" panose="020B0A04020102020204" pitchFamily="34" charset="0"/>
              </a:rPr>
              <a:t>Learning</a:t>
            </a:r>
            <a:endParaRPr lang="en-IE" sz="2400" b="1" i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83EFDF-EC1F-4228-9C2D-2332CDB21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0" y="4919911"/>
            <a:ext cx="3327417" cy="1938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94A274-2A2D-4A6E-8F74-4611FCF42E53}"/>
              </a:ext>
            </a:extLst>
          </p:cNvPr>
          <p:cNvSpPr txBox="1"/>
          <p:nvPr/>
        </p:nvSpPr>
        <p:spPr>
          <a:xfrm>
            <a:off x="3274143" y="2367171"/>
            <a:ext cx="703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200" dirty="0"/>
          </a:p>
          <a:p>
            <a:r>
              <a:rPr lang="en-IE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748023-5D8B-4A74-AABB-61FEA34E8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33" y="5427289"/>
            <a:ext cx="2051847" cy="92333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E902BC1-BD2D-4BE5-8F87-B21A0DD3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00919C6-B8D2-4640-A3FC-C6A15949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</a:t>
            </a:fld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64" y="1774229"/>
            <a:ext cx="8336843" cy="3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9993" y="5565788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Fergal McCarthy</a:t>
            </a:r>
          </a:p>
          <a:p>
            <a:r>
              <a:rPr lang="en-IE" dirty="0" smtClean="0"/>
              <a:t>Principal </a:t>
            </a:r>
            <a:r>
              <a:rPr lang="en-IE" dirty="0" err="1" smtClean="0"/>
              <a:t>Kinsale</a:t>
            </a:r>
            <a:r>
              <a:rPr lang="en-IE" dirty="0" smtClean="0"/>
              <a:t> Community School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935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can we encourage</a:t>
            </a:r>
            <a:br>
              <a:rPr lang="en-IE" dirty="0" smtClean="0"/>
            </a:br>
            <a:r>
              <a:rPr lang="en-IE" dirty="0" smtClean="0"/>
              <a:t> Distributed Leadership?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Ultimately, one needs to foster a sense of ‘belonging to the school’ in an educational sense as well as a social sense</a:t>
            </a:r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All colleagues need to feel they have a voice, they are part of decision making and that they are involved in professional interaction with each other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140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11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24" y="1065477"/>
            <a:ext cx="5708775" cy="42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17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Purpose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87" y="2023963"/>
            <a:ext cx="8229600" cy="4023360"/>
          </a:xfrm>
        </p:spPr>
        <p:txBody>
          <a:bodyPr>
            <a:normAutofit fontScale="92500" lnSpcReduction="20000"/>
          </a:bodyPr>
          <a:lstStyle/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understand why a quality framework for schools has been developed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explore some of the ways in which </a:t>
            </a:r>
            <a:r>
              <a:rPr lang="en-IE" sz="2800" i="1" dirty="0"/>
              <a:t>Looking at                         Our School </a:t>
            </a:r>
            <a:r>
              <a:rPr lang="en-IE" sz="2800" dirty="0"/>
              <a:t>could be used, especially in </a:t>
            </a:r>
            <a:r>
              <a:rPr lang="en-IE" sz="2800" dirty="0" smtClean="0"/>
              <a:t>school </a:t>
            </a:r>
            <a:r>
              <a:rPr lang="en-IE" sz="2800" dirty="0"/>
              <a:t>self-evaluation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look at some of the main features of the framework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consider how relevant domains and standards might be </a:t>
            </a:r>
            <a:r>
              <a:rPr lang="en-IE" sz="2800" dirty="0" smtClean="0"/>
              <a:t>used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To examine the opportunity that Circular Letter 03/18 establishes</a:t>
            </a:r>
            <a:endParaRPr lang="en-IE" sz="2800" dirty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6627">
            <a:off x="8796865" y="1277255"/>
            <a:ext cx="3005268" cy="40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7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6" y="368851"/>
            <a:ext cx="10526982" cy="1450757"/>
          </a:xfrm>
        </p:spPr>
        <p:txBody>
          <a:bodyPr/>
          <a:lstStyle/>
          <a:p>
            <a:r>
              <a:rPr lang="en-IE" dirty="0"/>
              <a:t>Developing a quality framework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1819609"/>
            <a:ext cx="11359404" cy="4542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800" b="1" dirty="0"/>
              <a:t>What is in </a:t>
            </a:r>
            <a:r>
              <a:rPr lang="en-IE" sz="2800" b="1" i="1" dirty="0"/>
              <a:t>Looking at Our School 2016</a:t>
            </a:r>
            <a:r>
              <a:rPr lang="en-IE" sz="2800" b="1" dirty="0"/>
              <a:t>?</a:t>
            </a:r>
          </a:p>
          <a:p>
            <a:pPr marL="0" indent="0">
              <a:buNone/>
            </a:pPr>
            <a:r>
              <a:rPr lang="en-IE" sz="2800" dirty="0"/>
              <a:t>A quality </a:t>
            </a:r>
            <a:r>
              <a:rPr lang="en-IE" sz="2800" b="1" dirty="0"/>
              <a:t>framework</a:t>
            </a:r>
            <a:r>
              <a:rPr lang="en-IE" sz="2800" dirty="0"/>
              <a:t> for schools</a:t>
            </a:r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US" sz="2800" dirty="0"/>
              <a:t>A basic conceptual structure</a:t>
            </a:r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IE" sz="2800" dirty="0"/>
              <a:t>A set</a:t>
            </a:r>
            <a:r>
              <a:rPr lang="en-IE" sz="2800" b="1" dirty="0"/>
              <a:t> </a:t>
            </a:r>
            <a:r>
              <a:rPr lang="en-IE" sz="2800" dirty="0"/>
              <a:t>of clear, definable standards in t</a:t>
            </a:r>
            <a:r>
              <a:rPr lang="en-US" sz="2800" dirty="0"/>
              <a:t>wo dimensions: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teaching and learning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leadership and management</a:t>
            </a:r>
            <a:endParaRPr lang="en-IE" sz="2600" dirty="0"/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US" sz="2800" dirty="0"/>
              <a:t>Focuses on the practices that experience and research indicate are most effective in providing (and leading) high quality education and ultimately in improving student outcomes</a:t>
            </a:r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US" sz="2800" dirty="0"/>
              <a:t>Developed after detailed consultation with partners, school leaders and teachers </a:t>
            </a:r>
          </a:p>
          <a:p>
            <a:endParaRPr lang="en-I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91739" y="2077107"/>
            <a:ext cx="3213980" cy="95410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Teaching &amp;    Learning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1739" y="3265585"/>
            <a:ext cx="3213980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Leadership &amp; Management  </a:t>
            </a:r>
          </a:p>
        </p:txBody>
      </p:sp>
    </p:spTree>
    <p:extLst>
      <p:ext uri="{BB962C8B-B14F-4D97-AF65-F5344CB8AC3E}">
        <p14:creationId xmlns:p14="http://schemas.microsoft.com/office/powerpoint/2010/main" val="252043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9263" cy="1450757"/>
          </a:xfrm>
        </p:spPr>
        <p:txBody>
          <a:bodyPr/>
          <a:lstStyle/>
          <a:p>
            <a:r>
              <a:rPr lang="en-IE" dirty="0"/>
              <a:t>Developing a quality framework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92391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2800" b="1" dirty="0"/>
              <a:t>Why? </a:t>
            </a:r>
          </a:p>
          <a:p>
            <a:pPr marL="0" indent="0">
              <a:buNone/>
            </a:pPr>
            <a:r>
              <a:rPr lang="en-US" sz="2800" dirty="0"/>
              <a:t>One set of standards for a range of functions 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bring consistency – shared understanding of what effective teaching, learning, leadership and management practices look like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avoid duplication – for teachers, school leaders, management, patrons, inspectors, providers of ITE and CPD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inform SSE and external evaluation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be used selectively by professionals - </a:t>
            </a:r>
            <a:r>
              <a:rPr lang="en-US" sz="2800" b="1" dirty="0"/>
              <a:t>not</a:t>
            </a:r>
            <a:r>
              <a:rPr lang="en-US" sz="2800" dirty="0"/>
              <a:t> an inflexible checklist 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5643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Letter 03/2018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“Quality of School leadership is second only to effective classroom teaching.”</a:t>
            </a:r>
          </a:p>
          <a:p>
            <a:r>
              <a:rPr lang="en-US" dirty="0" smtClean="0"/>
              <a:t>“Leadership is distributed throughout the school.”</a:t>
            </a:r>
          </a:p>
          <a:p>
            <a:r>
              <a:rPr lang="en-US" dirty="0" smtClean="0"/>
              <a:t>“School leadership and management should build structures in line with best practice as set out in LAOS.”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5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942" y="0"/>
            <a:ext cx="3585882" cy="18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What’s involved in leading and managing a school?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33016"/>
              </p:ext>
            </p:extLst>
          </p:nvPr>
        </p:nvGraphicFramePr>
        <p:xfrm>
          <a:off x="535776" y="1870977"/>
          <a:ext cx="1061990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592" y="1886308"/>
            <a:ext cx="342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Four domains, each with four standards</a:t>
            </a:r>
          </a:p>
        </p:txBody>
      </p:sp>
      <p:sp>
        <p:nvSpPr>
          <p:cNvPr id="5" name="Freeform 4"/>
          <p:cNvSpPr/>
          <p:nvPr/>
        </p:nvSpPr>
        <p:spPr>
          <a:xfrm>
            <a:off x="7568067" y="2338251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Establish an orderly, secure and healthy learning environment and maintain it through effective communication </a:t>
            </a:r>
          </a:p>
        </p:txBody>
      </p:sp>
      <p:sp>
        <p:nvSpPr>
          <p:cNvPr id="6" name="Freeform 5"/>
          <p:cNvSpPr/>
          <p:nvPr/>
        </p:nvSpPr>
        <p:spPr>
          <a:xfrm>
            <a:off x="7568067" y="4994364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Lead the school’s engagement in a continuous process of self-evaluation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126592" y="4994365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Empower staff to take on and carry out leadership roles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8295" y="2689732"/>
            <a:ext cx="138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Managing the organisation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8295" y="4107050"/>
            <a:ext cx="17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Leading school development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4981" y="4071034"/>
            <a:ext cx="139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Developing leadership capacity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4981" y="2689732"/>
            <a:ext cx="136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Leading learning and teaching </a:t>
            </a:r>
          </a:p>
        </p:txBody>
      </p:sp>
    </p:spTree>
    <p:extLst>
      <p:ext uri="{BB962C8B-B14F-4D97-AF65-F5344CB8AC3E}">
        <p14:creationId xmlns:p14="http://schemas.microsoft.com/office/powerpoint/2010/main" val="73844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18" y="615293"/>
            <a:ext cx="10058400" cy="1023213"/>
          </a:xfrm>
        </p:spPr>
        <p:txBody>
          <a:bodyPr>
            <a:normAutofit/>
          </a:bodyPr>
          <a:lstStyle/>
          <a:p>
            <a:r>
              <a:rPr lang="en-IE" dirty="0" smtClean="0"/>
              <a:t>These are steps we </a:t>
            </a:r>
            <a:r>
              <a:rPr lang="en-US" dirty="0" smtClean="0"/>
              <a:t>ha</a:t>
            </a:r>
            <a:r>
              <a:rPr lang="en-IE" dirty="0" smtClean="0"/>
              <a:t>ve taken: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41" y="1942353"/>
            <a:ext cx="10616591" cy="422627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Establish structures that promote collaboration and a culture of improvement</a:t>
            </a:r>
          </a:p>
          <a:p>
            <a:pPr marL="627063" lvl="1" indent="-427038">
              <a:buFont typeface="Wingdings" panose="05000000000000000000" pitchFamily="2" charset="2"/>
              <a:buChar char="Ø"/>
            </a:pPr>
            <a:r>
              <a:rPr lang="en-IE" sz="9600" dirty="0"/>
              <a:t>Allow time for collaboration and sharing of good practice at staff meetings</a:t>
            </a:r>
          </a:p>
          <a:p>
            <a:pPr marL="627063" lvl="1" indent="-427038">
              <a:buFont typeface="Wingdings" panose="05000000000000000000" pitchFamily="2" charset="2"/>
              <a:buChar char="Ø"/>
            </a:pPr>
            <a:r>
              <a:rPr lang="en-IE" sz="9600" dirty="0"/>
              <a:t>Ensure subject departments collaborate and plan effectively to improve practice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Set up teacher-led groups to lead innovation and creativity in curriculum and teaching; encourage peer observation; and celebrate both successes and learning from ‘failures’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Include students in decision making fora - contribute to staff or management meetings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Extend CPD opportunities by promoting: sharing experiences and learning; monitoring impact on student learning </a:t>
            </a:r>
            <a:endParaRPr lang="en-IE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471" y="194234"/>
            <a:ext cx="2215838" cy="21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04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Why Distributed Leadership is worthwhile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Facilitates opportunities for </a:t>
            </a:r>
            <a:r>
              <a:rPr lang="en-IE" dirty="0" smtClean="0"/>
              <a:t>colleagues </a:t>
            </a:r>
            <a:r>
              <a:rPr lang="en-IE" dirty="0" smtClean="0"/>
              <a:t>to adapt, </a:t>
            </a:r>
            <a:r>
              <a:rPr lang="en-IE" dirty="0" smtClean="0"/>
              <a:t>learn and build capacity to meet the needs of all the school</a:t>
            </a:r>
          </a:p>
          <a:p>
            <a:r>
              <a:rPr lang="en-IE" dirty="0" smtClean="0"/>
              <a:t>Leadership density can and will ease the burden of </a:t>
            </a:r>
            <a:r>
              <a:rPr lang="en-IE" dirty="0" smtClean="0"/>
              <a:t>leadership and support the teacher in the classroom</a:t>
            </a:r>
            <a:endParaRPr lang="en-IE" dirty="0" smtClean="0"/>
          </a:p>
          <a:p>
            <a:r>
              <a:rPr lang="en-IE" dirty="0" smtClean="0"/>
              <a:t>We need more time for Instructional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20466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9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31" y="1690274"/>
            <a:ext cx="81153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50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6DAED49BBAC4889C00A77C8F4D5A0" ma:contentTypeVersion="21" ma:contentTypeDescription="Create a new document." ma:contentTypeScope="" ma:versionID="821e9d8df0bce045454e500239f0d258">
  <xsd:schema xmlns:xsd="http://www.w3.org/2001/XMLSchema" xmlns:xs="http://www.w3.org/2001/XMLSchema" xmlns:p="http://schemas.microsoft.com/office/2006/metadata/properties" xmlns:ns1="http://schemas.microsoft.com/sharepoint/v3" xmlns:ns2="e9d42ac8-e7cc-4ad7-9cc1-49059594beca" xmlns:ns3="7d63989b-8bcd-4e32-8ac9-ee66dd4f6ed7" targetNamespace="http://schemas.microsoft.com/office/2006/metadata/properties" ma:root="true" ma:fieldsID="b0d64b84c72b2cfc7be46baf1c27595f" ns1:_="" ns2:_="" ns3:_="">
    <xsd:import namespace="http://schemas.microsoft.com/sharepoint/v3"/>
    <xsd:import namespace="e9d42ac8-e7cc-4ad7-9cc1-49059594beca"/>
    <xsd:import namespace="7d63989b-8bcd-4e32-8ac9-ee66dd4f6e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Year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42ac8-e7cc-4ad7-9cc1-49059594be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030967d-9255-4847-9b77-84df095bf905}" ma:internalName="TaxCatchAll" ma:showField="CatchAllData" ma:web="e9d42ac8-e7cc-4ad7-9cc1-49059594be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3989b-8bcd-4e32-8ac9-ee66dd4f6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Year" ma:index="14" nillable="true" ma:displayName="Year" ma:internalName="Year">
      <xsd:simpleType>
        <xsd:restriction base="dms:Text">
          <xsd:maxLength value="255"/>
        </xsd:restrict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d2b34b2-806d-487e-8730-e74879283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Year xmlns="7d63989b-8bcd-4e32-8ac9-ee66dd4f6ed7" xsi:nil="true"/>
    <lcf76f155ced4ddcb4097134ff3c332f xmlns="7d63989b-8bcd-4e32-8ac9-ee66dd4f6ed7">
      <Terms xmlns="http://schemas.microsoft.com/office/infopath/2007/PartnerControls"/>
    </lcf76f155ced4ddcb4097134ff3c332f>
    <TaxCatchAll xmlns="e9d42ac8-e7cc-4ad7-9cc1-49059594beca" xsi:nil="true"/>
  </documentManagement>
</p:properties>
</file>

<file path=customXml/itemProps1.xml><?xml version="1.0" encoding="utf-8"?>
<ds:datastoreItem xmlns:ds="http://schemas.openxmlformats.org/officeDocument/2006/customXml" ds:itemID="{21831C54-941C-41A7-B11D-2FBCFD2D7392}"/>
</file>

<file path=customXml/itemProps2.xml><?xml version="1.0" encoding="utf-8"?>
<ds:datastoreItem xmlns:ds="http://schemas.openxmlformats.org/officeDocument/2006/customXml" ds:itemID="{025312A6-E079-46DA-BE1D-B9A5929F7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16C48-6933-46EA-8CE0-7C5B93B9E59D}">
  <ds:schemaRefs>
    <ds:schemaRef ds:uri="http://purl.org/dc/elements/1.1/"/>
    <ds:schemaRef ds:uri="http://schemas.microsoft.com/office/2006/metadata/properties"/>
    <ds:schemaRef ds:uri="e9d42ac8-e7cc-4ad7-9cc1-49059594beca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7d63989b-8bcd-4e32-8ac9-ee66dd4f6ed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635</Words>
  <Application>Microsoft Macintosh PowerPoint</Application>
  <PresentationFormat>Custom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Supporting Principals, Deputy Principals &amp; Middle Management to Lead Teaching &amp; Learning</vt:lpstr>
      <vt:lpstr>Purpose of session</vt:lpstr>
      <vt:lpstr>Developing a quality framework for schools</vt:lpstr>
      <vt:lpstr>Developing a quality framework for schools</vt:lpstr>
      <vt:lpstr>Circular Letter 03/2018</vt:lpstr>
      <vt:lpstr>What’s involved in leading and managing a school? </vt:lpstr>
      <vt:lpstr>These are steps we have taken:</vt:lpstr>
      <vt:lpstr>Why Distributed Leadership is worthwhile</vt:lpstr>
      <vt:lpstr>PowerPoint Presentation</vt:lpstr>
      <vt:lpstr>How can we encourage  Distributed Leadership?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Principals, Deputy Principals &amp; Middle Management to Lead Teaching &amp; Learning</dc:title>
  <dc:creator>Paula Fitzpatrick</dc:creator>
  <cp:lastModifiedBy>Fergal Mc Carthy</cp:lastModifiedBy>
  <cp:revision>7</cp:revision>
  <dcterms:created xsi:type="dcterms:W3CDTF">2018-06-12T11:12:17Z</dcterms:created>
  <dcterms:modified xsi:type="dcterms:W3CDTF">2018-06-17T21:30:04Z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0x0101003086DAED49BBAC4889C00A77C8F4D5A0</vt:lpwstr>
  </property>
</Properties>
</file>